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4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theme/theme5.xml" ContentType="application/vnd.openxmlformats-officedocument.theme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theme/theme6.xml" ContentType="application/vnd.openxmlformats-officedocument.theme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theme/theme7.xml" ContentType="application/vnd.openxmlformats-officedocument.theme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2">
  <p:sldMasterIdLst>
    <p:sldMasterId id="2147483660" r:id="rId5"/>
    <p:sldMasterId id="2147483684" r:id="rId6"/>
    <p:sldMasterId id="2147483696" r:id="rId7"/>
    <p:sldMasterId id="2147483708" r:id="rId8"/>
    <p:sldMasterId id="2147483720" r:id="rId9"/>
    <p:sldMasterId id="2147483732" r:id="rId10"/>
    <p:sldMasterId id="2147483744" r:id="rId11"/>
    <p:sldMasterId id="2147483756" r:id="rId12"/>
  </p:sldMasterIdLst>
  <p:notesMasterIdLst>
    <p:notesMasterId r:id="rId21"/>
  </p:notesMasterIdLst>
  <p:handoutMasterIdLst>
    <p:handoutMasterId r:id="rId22"/>
  </p:handoutMasterIdLst>
  <p:sldIdLst>
    <p:sldId id="646" r:id="rId13"/>
    <p:sldId id="647" r:id="rId14"/>
    <p:sldId id="662" r:id="rId15"/>
    <p:sldId id="667" r:id="rId16"/>
    <p:sldId id="679" r:id="rId17"/>
    <p:sldId id="680" r:id="rId18"/>
    <p:sldId id="676" r:id="rId19"/>
    <p:sldId id="684" r:id="rId20"/>
  </p:sldIdLst>
  <p:sldSz cx="9144000" cy="6858000" type="screen4x3"/>
  <p:notesSz cx="10021888" cy="688975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F5770F"/>
    <a:srgbClr val="335885"/>
    <a:srgbClr val="6085A4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584" autoAdjust="0"/>
    <p:restoredTop sz="95742" autoAdjust="0"/>
  </p:normalViewPr>
  <p:slideViewPr>
    <p:cSldViewPr snapToGrid="0" snapToObjects="1">
      <p:cViewPr varScale="1">
        <p:scale>
          <a:sx n="114" d="100"/>
          <a:sy n="114" d="100"/>
        </p:scale>
        <p:origin x="141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54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4.xml"/><Relationship Id="rId13" Type="http://schemas.openxmlformats.org/officeDocument/2006/relationships/slide" Target="slides/slide1.xml"/><Relationship Id="rId18" Type="http://schemas.openxmlformats.org/officeDocument/2006/relationships/slide" Target="slides/slide6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Master" Target="slideMasters/slideMaster3.xml"/><Relationship Id="rId12" Type="http://schemas.openxmlformats.org/officeDocument/2006/relationships/slideMaster" Target="slideMasters/slideMaster8.xml"/><Relationship Id="rId17" Type="http://schemas.openxmlformats.org/officeDocument/2006/relationships/slide" Target="slides/slide5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4.xml"/><Relationship Id="rId20" Type="http://schemas.openxmlformats.org/officeDocument/2006/relationships/slide" Target="slides/slide8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Master" Target="slideMasters/slideMaster7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3.xml"/><Relationship Id="rId23" Type="http://schemas.openxmlformats.org/officeDocument/2006/relationships/presProps" Target="presProps.xml"/><Relationship Id="rId10" Type="http://schemas.openxmlformats.org/officeDocument/2006/relationships/slideMaster" Target="slideMasters/slideMaster6.xml"/><Relationship Id="rId19" Type="http://schemas.openxmlformats.org/officeDocument/2006/relationships/slide" Target="slides/slide7.xml"/><Relationship Id="rId4" Type="http://schemas.openxmlformats.org/officeDocument/2006/relationships/customXml" Target="../customXml/item4.xml"/><Relationship Id="rId9" Type="http://schemas.openxmlformats.org/officeDocument/2006/relationships/slideMaster" Target="slideMasters/slideMaster5.xml"/><Relationship Id="rId14" Type="http://schemas.openxmlformats.org/officeDocument/2006/relationships/slide" Target="slides/slide2.xml"/><Relationship Id="rId22" Type="http://schemas.openxmlformats.org/officeDocument/2006/relationships/handoutMaster" Target="handoutMasters/handoutMaster1.xml"/><Relationship Id="rId27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id="{0A50F5BC-85CD-4B23-A7DB-3B926E845CB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0"/>
            <a:ext cx="4343910" cy="344874"/>
          </a:xfrm>
          <a:prstGeom prst="rect">
            <a:avLst/>
          </a:prstGeom>
        </p:spPr>
        <p:txBody>
          <a:bodyPr vert="horz" lIns="92455" tIns="46227" rIns="92455" bIns="46227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5E6E3D6A-7EB3-4F62-BD9A-0FA5DB98AA7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675640" y="0"/>
            <a:ext cx="4343910" cy="344874"/>
          </a:xfrm>
          <a:prstGeom prst="rect">
            <a:avLst/>
          </a:prstGeom>
        </p:spPr>
        <p:txBody>
          <a:bodyPr vert="horz" lIns="92455" tIns="46227" rIns="92455" bIns="46227" rtlCol="0"/>
          <a:lstStyle>
            <a:lvl1pPr algn="r">
              <a:defRPr sz="1200"/>
            </a:lvl1pPr>
          </a:lstStyle>
          <a:p>
            <a:fld id="{4B714EB4-8A27-4C8D-9B2E-50C7066E3209}" type="datetimeFigureOut">
              <a:rPr lang="pt-BR" smtClean="0"/>
              <a:t>19/09/2018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26562A8B-FCAB-4593-A75E-C4FA9848E08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6544876"/>
            <a:ext cx="4343910" cy="344874"/>
          </a:xfrm>
          <a:prstGeom prst="rect">
            <a:avLst/>
          </a:prstGeom>
        </p:spPr>
        <p:txBody>
          <a:bodyPr vert="horz" lIns="92455" tIns="46227" rIns="92455" bIns="46227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10D78378-F5F4-4612-ADDB-D5466A30A7E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675640" y="6544876"/>
            <a:ext cx="4343910" cy="344874"/>
          </a:xfrm>
          <a:prstGeom prst="rect">
            <a:avLst/>
          </a:prstGeom>
        </p:spPr>
        <p:txBody>
          <a:bodyPr vert="horz" lIns="92455" tIns="46227" rIns="92455" bIns="46227" rtlCol="0" anchor="b"/>
          <a:lstStyle>
            <a:lvl1pPr algn="r">
              <a:defRPr sz="1200"/>
            </a:lvl1pPr>
          </a:lstStyle>
          <a:p>
            <a:fld id="{804EDD2A-FE9D-4354-90FF-A7E169C5FB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27272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43910" cy="344819"/>
          </a:xfrm>
          <a:prstGeom prst="rect">
            <a:avLst/>
          </a:prstGeom>
        </p:spPr>
        <p:txBody>
          <a:bodyPr vert="horz" lIns="92455" tIns="46227" rIns="92455" bIns="46227" rtlCol="0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5675640" y="0"/>
            <a:ext cx="4343910" cy="344819"/>
          </a:xfrm>
          <a:prstGeom prst="rect">
            <a:avLst/>
          </a:prstGeom>
        </p:spPr>
        <p:txBody>
          <a:bodyPr vert="horz" lIns="92455" tIns="46227" rIns="92455" bIns="46227" rtlCol="0"/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787681C5-A64D-4177-9544-E9A9BD21EAB6}" type="datetimeFigureOut">
              <a:rPr lang="pt-BR"/>
              <a:pPr>
                <a:defRPr/>
              </a:pPr>
              <a:t>19/09/2018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289300" y="517525"/>
            <a:ext cx="3443288" cy="2582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55" tIns="46227" rIns="92455" bIns="46227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1001722" y="3273020"/>
            <a:ext cx="8018447" cy="3100057"/>
          </a:xfrm>
          <a:prstGeom prst="rect">
            <a:avLst/>
          </a:prstGeom>
        </p:spPr>
        <p:txBody>
          <a:bodyPr vert="horz" lIns="92455" tIns="46227" rIns="92455" bIns="46227" rtlCol="0">
            <a:normAutofit/>
          </a:bodyPr>
          <a:lstStyle/>
          <a:p>
            <a:pPr lvl="0"/>
            <a:r>
              <a:rPr lang="pt-BR" noProof="0"/>
              <a:t>Clique para editar os estilos do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1" y="6543830"/>
            <a:ext cx="4343910" cy="344819"/>
          </a:xfrm>
          <a:prstGeom prst="rect">
            <a:avLst/>
          </a:prstGeom>
        </p:spPr>
        <p:txBody>
          <a:bodyPr vert="horz" lIns="92455" tIns="46227" rIns="92455" bIns="46227" rtlCol="0" anchor="b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5675640" y="6543830"/>
            <a:ext cx="4343910" cy="344819"/>
          </a:xfrm>
          <a:prstGeom prst="rect">
            <a:avLst/>
          </a:prstGeom>
        </p:spPr>
        <p:txBody>
          <a:bodyPr vert="horz" lIns="92455" tIns="46227" rIns="92455" bIns="46227" rtlCol="0" anchor="b"/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ADA382AA-C5F5-42C2-8790-75489E354FD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27572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289300" y="517525"/>
            <a:ext cx="3443288" cy="258286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/>
          </a:p>
        </p:txBody>
      </p:sp>
      <p:sp>
        <p:nvSpPr>
          <p:cNvPr id="3686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63EC6B3-F0F5-4D1B-9D6A-623248B773CE}" type="slidenum">
              <a:rPr lang="pt-BR" smtClean="0">
                <a:latin typeface="Arial" pitchFamily="34" charset="0"/>
              </a:rPr>
              <a:pPr/>
              <a:t>2</a:t>
            </a:fld>
            <a:endParaRPr lang="pt-BR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23232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289300" y="517525"/>
            <a:ext cx="3443288" cy="258286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/>
          </a:p>
        </p:txBody>
      </p:sp>
      <p:sp>
        <p:nvSpPr>
          <p:cNvPr id="3686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63EC6B3-F0F5-4D1B-9D6A-623248B773CE}" type="slidenum">
              <a:rPr lang="pt-BR" smtClean="0">
                <a:latin typeface="Arial" pitchFamily="34" charset="0"/>
              </a:rPr>
              <a:pPr/>
              <a:t>3</a:t>
            </a:fld>
            <a:endParaRPr lang="pt-BR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6176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289300" y="517525"/>
            <a:ext cx="3443288" cy="258286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pt-BR" dirty="0"/>
              <a:t>SMCG – </a:t>
            </a:r>
            <a:r>
              <a:rPr lang="pt-BR" dirty="0" err="1"/>
              <a:t>Guidance</a:t>
            </a:r>
            <a:r>
              <a:rPr lang="pt-BR" dirty="0"/>
              <a:t> </a:t>
            </a:r>
            <a:r>
              <a:rPr lang="pt-BR" dirty="0" err="1"/>
              <a:t>on</a:t>
            </a:r>
            <a:r>
              <a:rPr lang="pt-BR" dirty="0"/>
              <a:t> SPM</a:t>
            </a:r>
          </a:p>
          <a:p>
            <a:pPr eaLnBrk="1" hangingPunct="1">
              <a:spcBef>
                <a:spcPct val="0"/>
              </a:spcBef>
            </a:pPr>
            <a:r>
              <a:rPr lang="pt-BR" dirty="0"/>
              <a:t>SPM framework (traduzido) – Chapter</a:t>
            </a:r>
            <a:r>
              <a:rPr lang="pt-BR" baseline="0" dirty="0"/>
              <a:t> 4, Figure (Pág. 6)</a:t>
            </a:r>
            <a:endParaRPr lang="pt-BR" dirty="0"/>
          </a:p>
        </p:txBody>
      </p:sp>
      <p:sp>
        <p:nvSpPr>
          <p:cNvPr id="3686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63EC6B3-F0F5-4D1B-9D6A-623248B773CE}" type="slidenum">
              <a:rPr lang="pt-BR" smtClean="0">
                <a:latin typeface="Arial" pitchFamily="34" charset="0"/>
              </a:rPr>
              <a:pPr/>
              <a:t>4</a:t>
            </a:fld>
            <a:endParaRPr lang="pt-BR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40547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289300" y="517525"/>
            <a:ext cx="3443288" cy="258286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t-BR" dirty="0"/>
              <a:t>SMCG – </a:t>
            </a:r>
            <a:r>
              <a:rPr lang="pt-BR" dirty="0" err="1"/>
              <a:t>Guidance</a:t>
            </a:r>
            <a:r>
              <a:rPr lang="pt-BR" dirty="0"/>
              <a:t> </a:t>
            </a:r>
            <a:r>
              <a:rPr lang="pt-BR" dirty="0" err="1"/>
              <a:t>on</a:t>
            </a:r>
            <a:r>
              <a:rPr lang="pt-BR" dirty="0"/>
              <a:t> SPM</a:t>
            </a:r>
          </a:p>
          <a:p>
            <a:pPr eaLnBrk="1" hangingPunct="1">
              <a:spcBef>
                <a:spcPct val="0"/>
              </a:spcBef>
            </a:pPr>
            <a:r>
              <a:rPr lang="pt-BR" dirty="0"/>
              <a:t>Risk Picture – Chapter 5, 5.1.2(3) </a:t>
            </a:r>
            <a:r>
              <a:rPr lang="pt-BR" dirty="0" err="1"/>
              <a:t>Prioritizing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safety </a:t>
            </a:r>
            <a:r>
              <a:rPr lang="pt-BR" dirty="0" err="1"/>
              <a:t>issues</a:t>
            </a:r>
            <a:r>
              <a:rPr lang="pt-BR" baseline="0" dirty="0"/>
              <a:t> (Pág. 13 e 14)</a:t>
            </a:r>
            <a:endParaRPr lang="pt-BR" dirty="0"/>
          </a:p>
        </p:txBody>
      </p:sp>
      <p:sp>
        <p:nvSpPr>
          <p:cNvPr id="3686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63EC6B3-F0F5-4D1B-9D6A-623248B773CE}" type="slidenum">
              <a:rPr lang="pt-BR" smtClean="0">
                <a:latin typeface="Arial" pitchFamily="34" charset="0"/>
              </a:rPr>
              <a:pPr/>
              <a:t>5</a:t>
            </a:fld>
            <a:endParaRPr lang="pt-BR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54438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289300" y="517525"/>
            <a:ext cx="3443288" cy="258286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pt-BR" dirty="0"/>
              <a:t>DOC 10004</a:t>
            </a:r>
          </a:p>
          <a:p>
            <a:pPr eaLnBrk="1" hangingPunct="1">
              <a:spcBef>
                <a:spcPct val="0"/>
              </a:spcBef>
            </a:pPr>
            <a:r>
              <a:rPr lang="pt-BR" dirty="0"/>
              <a:t>Global</a:t>
            </a:r>
            <a:r>
              <a:rPr lang="pt-BR" baseline="0" dirty="0"/>
              <a:t> safety Priorities – Chapter 3, 3.1 Global </a:t>
            </a:r>
            <a:r>
              <a:rPr lang="pt-BR" baseline="0"/>
              <a:t>safety Priorities, 3.1.2, 3.1.3 e 3.1.5 g).</a:t>
            </a:r>
            <a:endParaRPr lang="pt-BR"/>
          </a:p>
        </p:txBody>
      </p:sp>
      <p:sp>
        <p:nvSpPr>
          <p:cNvPr id="3686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63EC6B3-F0F5-4D1B-9D6A-623248B773CE}" type="slidenum">
              <a:rPr lang="pt-BR" smtClean="0">
                <a:latin typeface="Arial" pitchFamily="34" charset="0"/>
              </a:rPr>
              <a:pPr/>
              <a:t>6</a:t>
            </a:fld>
            <a:endParaRPr lang="pt-BR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93254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66A13A-BCAC-481D-8761-DF0F5F11FAB7}" type="datetimeFigureOut">
              <a:rPr lang="en-US"/>
              <a:pPr>
                <a:defRPr/>
              </a:pPr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45599C-003F-4CF5-A0AB-20059552D260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692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r>
              <a:rPr lang="x-none" noProof="0"/>
              <a:t>Drag picture to placeholder or click icon to add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1284FF-A9E6-435E-84C1-10ED5E0CEE73}" type="datetimeFigureOut">
              <a:rPr lang="en-US"/>
              <a:pPr>
                <a:defRPr/>
              </a:pPr>
              <a:t>9/19/2018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AD1182-1E4C-4ECD-87A4-E47337EA9DB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272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2D71B8-D36A-4CF0-8909-8CAA5305D25E}" type="datetimeFigureOut">
              <a:rPr lang="en-US"/>
              <a:pPr>
                <a:defRPr/>
              </a:pPr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253547-EA2D-4501-85C2-6BFF7293CE6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8783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B05307-4F32-4D9D-8674-0E5E31569D35}" type="datetimeFigureOut">
              <a:rPr lang="en-US"/>
              <a:pPr>
                <a:defRPr/>
              </a:pPr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752902-776F-4D24-95E6-40E573E99768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0691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conteúdo dois bloc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 userDrawn="1"/>
        </p:nvSpPr>
        <p:spPr>
          <a:xfrm>
            <a:off x="381002" y="2492899"/>
            <a:ext cx="4084959" cy="25179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t-BR"/>
          </a:p>
        </p:txBody>
      </p:sp>
      <p:sp>
        <p:nvSpPr>
          <p:cNvPr id="14" name="Retângulo 13"/>
          <p:cNvSpPr/>
          <p:nvPr userDrawn="1"/>
        </p:nvSpPr>
        <p:spPr>
          <a:xfrm>
            <a:off x="4716017" y="2495249"/>
            <a:ext cx="4084959" cy="25179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02856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 userDrawn="1"/>
        </p:nvSpPr>
        <p:spPr bwMode="auto">
          <a:xfrm>
            <a:off x="0" y="6021288"/>
            <a:ext cx="9144000" cy="83671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37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1954356"/>
      </p:ext>
    </p:extLst>
  </p:cSld>
  <p:clrMapOvr>
    <a:masterClrMapping/>
  </p:clrMapOvr>
  <p:transition advClick="0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AF7C8E-5ADA-4DAD-A9EB-35867D2F4916}" type="datetimeFigureOut">
              <a:rPr lang="en-US"/>
              <a:pPr>
                <a:defRPr/>
              </a:pPr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0DF826-1AF5-4446-A01F-E24A45669F62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7712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B0E762-03F4-4585-8F0C-3CEAC38C1999}" type="datetimeFigureOut">
              <a:rPr lang="en-US"/>
              <a:pPr>
                <a:defRPr/>
              </a:pPr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15F19E-D631-4DB6-BE93-66384977B3B1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0856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F1ED78-5E9C-4F41-A445-7FC63DBEF13A}" type="datetimeFigureOut">
              <a:rPr lang="en-US"/>
              <a:pPr>
                <a:defRPr/>
              </a:pPr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2882D-F87E-477D-9E75-3B49FFDD7698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5911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0A9574-B487-4EF2-A402-0F6CDF9682DA}" type="datetimeFigureOut">
              <a:rPr lang="en-US"/>
              <a:pPr>
                <a:defRPr/>
              </a:pPr>
              <a:t>9/19/2018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8337A-776E-4EBE-A04A-74238375A3C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10210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83AD40-27C2-4DB4-9C94-21D94E33E149}" type="datetimeFigureOut">
              <a:rPr lang="en-US"/>
              <a:pPr>
                <a:defRPr/>
              </a:pPr>
              <a:t>9/19/2018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AAF06B-DF49-4B70-9E98-750BEFC8054E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502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3FB571-38F3-479D-A839-7C2B22451DB7}" type="datetimeFigureOut">
              <a:rPr lang="en-US"/>
              <a:pPr>
                <a:defRPr/>
              </a:pPr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E01811-EF83-4EC4-8DA0-F210463CB8F9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5397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156053-8B9B-4B73-BD43-A9A60EACFC54}" type="datetimeFigureOut">
              <a:rPr lang="en-US"/>
              <a:pPr>
                <a:defRPr/>
              </a:pPr>
              <a:t>9/19/2018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6F190E-944D-44A4-9AC0-F5B06B35E70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32856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DD5F35-BA38-4098-B8B3-DCAEE86B1A5A}" type="datetimeFigureOut">
              <a:rPr lang="en-US"/>
              <a:pPr>
                <a:defRPr/>
              </a:pPr>
              <a:t>9/19/2018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42DB07-56AB-47BE-BC7F-1FDBEBFD76A8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73713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 userDrawn="1"/>
        </p:nvSpPr>
        <p:spPr>
          <a:xfrm>
            <a:off x="0" y="0"/>
            <a:ext cx="9144000" cy="64761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Retângulo 2"/>
          <p:cNvSpPr/>
          <p:nvPr userDrawn="1"/>
        </p:nvSpPr>
        <p:spPr>
          <a:xfrm>
            <a:off x="0" y="6228522"/>
            <a:ext cx="9144000" cy="62947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4601424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ANAC air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 userDrawn="1"/>
        </p:nvSpPr>
        <p:spPr>
          <a:xfrm>
            <a:off x="0" y="0"/>
            <a:ext cx="9144000" cy="64761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Retângulo 1"/>
          <p:cNvSpPr/>
          <p:nvPr userDrawn="1"/>
        </p:nvSpPr>
        <p:spPr>
          <a:xfrm>
            <a:off x="0" y="6228522"/>
            <a:ext cx="9144000" cy="62947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4" name="Grupo 3"/>
          <p:cNvGrpSpPr/>
          <p:nvPr userDrawn="1"/>
        </p:nvGrpSpPr>
        <p:grpSpPr>
          <a:xfrm>
            <a:off x="989492" y="184097"/>
            <a:ext cx="1372769" cy="538506"/>
            <a:chOff x="4135904" y="1949823"/>
            <a:chExt cx="3606169" cy="1349180"/>
          </a:xfrm>
        </p:grpSpPr>
        <p:pic>
          <p:nvPicPr>
            <p:cNvPr id="6" name="Picture 4" descr="Resultado de imagem para anac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35904" y="1949823"/>
              <a:ext cx="3324517" cy="12084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CaixaDeTexto 6"/>
            <p:cNvSpPr txBox="1"/>
            <p:nvPr/>
          </p:nvSpPr>
          <p:spPr>
            <a:xfrm>
              <a:off x="5340972" y="2662518"/>
              <a:ext cx="2401101" cy="6364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051" b="1" dirty="0">
                  <a:solidFill>
                    <a:srgbClr val="008EC0"/>
                  </a:solidFill>
                </a:rPr>
                <a:t>a i r l i n e 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4787702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621645-583A-47E9-A662-822C453E9843}" type="datetimeFigureOut">
              <a:rPr lang="en-US"/>
              <a:pPr>
                <a:defRPr/>
              </a:pPr>
              <a:t>9/19/2018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DBD8E1-17DE-4E5F-94AB-4A7892ACA498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14686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r>
              <a:rPr lang="x-none" noProof="0"/>
              <a:t>Drag picture to placeholder or click icon to add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AA9400-DF15-4AB1-B057-E5F78391B4FD}" type="datetimeFigureOut">
              <a:rPr lang="en-US"/>
              <a:pPr>
                <a:defRPr/>
              </a:pPr>
              <a:t>9/19/2018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1C37B2-4EE5-4876-8453-BE8C0006EBED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26845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598909-722D-43E1-8546-30EA52253B2F}" type="datetimeFigureOut">
              <a:rPr lang="en-US"/>
              <a:pPr>
                <a:defRPr/>
              </a:pPr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87EB37-9D6E-4755-B160-3C9D71FFFF8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59797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A884E9-C79D-401B-A58C-10CC4FF6336B}" type="datetimeFigureOut">
              <a:rPr lang="en-US"/>
              <a:pPr>
                <a:defRPr/>
              </a:pPr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B37767-71DF-4AFF-A4F1-EA613A0B7AC1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19094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 userDrawn="1"/>
        </p:nvSpPr>
        <p:spPr bwMode="auto">
          <a:xfrm>
            <a:off x="0" y="6021288"/>
            <a:ext cx="9144000" cy="83671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37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6204485"/>
      </p:ext>
    </p:extLst>
  </p:cSld>
  <p:clrMapOvr>
    <a:masterClrMapping/>
  </p:clrMapOvr>
  <p:transition advClick="0"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DDB9C5-DCC1-4545-8632-13CD27D526B8}" type="datetimeFigureOut">
              <a:rPr lang="en-US"/>
              <a:pPr>
                <a:defRPr/>
              </a:pPr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3273C7-E87F-4937-9B18-3DD32511017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820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DB2AFD-9A21-44E8-86E8-C9C370EB193D}" type="datetimeFigureOut">
              <a:rPr lang="en-US"/>
              <a:pPr>
                <a:defRPr/>
              </a:pPr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9835EB-B127-43B1-86FB-B0A262F3B04B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86936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B67576-A313-4498-851B-BC662F1826C3}" type="datetimeFigureOut">
              <a:rPr lang="en-US"/>
              <a:pPr>
                <a:defRPr/>
              </a:pPr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A16817-66DC-44A7-AF4E-344788806968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09466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78D81B-058C-49D4-B99E-6082C27A25F2}" type="datetimeFigureOut">
              <a:rPr lang="en-US"/>
              <a:pPr>
                <a:defRPr/>
              </a:pPr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390CD4-2490-4623-B0F1-4552617A6A0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12877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5F3E8B-D7DB-4144-BCBE-AFFD743B07C5}" type="datetimeFigureOut">
              <a:rPr lang="en-US"/>
              <a:pPr>
                <a:defRPr/>
              </a:pPr>
              <a:t>9/19/2018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4E6803-8006-4F77-A5D7-C8DAAA2BFFAB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79636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29B066-C703-4402-B1E2-9C5CE1E26583}" type="datetimeFigureOut">
              <a:rPr lang="en-US"/>
              <a:pPr>
                <a:defRPr/>
              </a:pPr>
              <a:t>9/19/2018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99AEFD-8D9F-4184-A1E3-B96A1A233502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42879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6172DB-533A-4651-9422-D22F8D6F732B}" type="datetimeFigureOut">
              <a:rPr lang="en-US"/>
              <a:pPr>
                <a:defRPr/>
              </a:pPr>
              <a:t>9/19/2018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F8CEF3-500D-4AFC-A96A-948ABAAB6FF1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60198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78D6EC-272A-4113-AD52-9E58FDFEB6D6}" type="datetimeFigureOut">
              <a:rPr lang="en-US"/>
              <a:pPr>
                <a:defRPr/>
              </a:pPr>
              <a:t>9/19/2018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96564D-F21C-457C-8D40-3353F8508F7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06291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5A2379-87EF-474F-A80B-02E3BE58CF7D}" type="datetimeFigureOut">
              <a:rPr lang="en-US"/>
              <a:pPr>
                <a:defRPr/>
              </a:pPr>
              <a:t>9/19/2018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C9E6C1-D59E-460E-919E-830C77254772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543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r>
              <a:rPr lang="x-none" noProof="0"/>
              <a:t>Drag picture to placeholder or click icon to add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30D365-A941-4293-9B5D-49AE90DF315C}" type="datetimeFigureOut">
              <a:rPr lang="en-US"/>
              <a:pPr>
                <a:defRPr/>
              </a:pPr>
              <a:t>9/19/2018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4F54AC-DC2A-4F39-91F9-FC85BDEB72F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55715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C43A27-BFCB-4695-8C01-950C7D0EB3DA}" type="datetimeFigureOut">
              <a:rPr lang="en-US"/>
              <a:pPr>
                <a:defRPr/>
              </a:pPr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1F12F5-C56E-4668-B601-89A78DB63288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55109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160F89-4E6F-4445-AE3B-2F61CD765087}" type="datetimeFigureOut">
              <a:rPr lang="en-US"/>
              <a:pPr>
                <a:defRPr/>
              </a:pPr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FF66A2-48DC-43DF-AF3B-170C78B7310A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681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D799E0-6702-4645-A93F-BF3EDBE0E949}" type="datetimeFigureOut">
              <a:rPr lang="en-US"/>
              <a:pPr>
                <a:defRPr/>
              </a:pPr>
              <a:t>9/19/2018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FDDD1C-B554-4CF8-8956-8957154EC1ED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15220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83E5A4-1E40-490E-9DE5-3665CBA707C4}" type="datetimeFigureOut">
              <a:rPr lang="en-US"/>
              <a:pPr>
                <a:defRPr/>
              </a:pPr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B6FBC0-7092-439B-8F8F-25183DB37971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68945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56CD39-6B12-4F38-85C0-0FC819D1E669}" type="datetimeFigureOut">
              <a:rPr lang="en-US"/>
              <a:pPr>
                <a:defRPr/>
              </a:pPr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B8BB8A-BD45-4FA6-A315-85CB7EA0CF60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85103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75DE5D-1C86-4088-808D-D25DC19B74E6}" type="datetimeFigureOut">
              <a:rPr lang="en-US"/>
              <a:pPr>
                <a:defRPr/>
              </a:pPr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0882D3-13E6-4373-ABC3-DFD3C94CA0A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27391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110A1A-E88A-40AC-B834-F6B27D44EF8E}" type="datetimeFigureOut">
              <a:rPr lang="en-US"/>
              <a:pPr>
                <a:defRPr/>
              </a:pPr>
              <a:t>9/19/2018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3E6172-3EF4-46D8-BBF6-8457F7C85FA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05582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C47C4E-A4BC-4595-9DF4-0ACF846C3575}" type="datetimeFigureOut">
              <a:rPr lang="en-US"/>
              <a:pPr>
                <a:defRPr/>
              </a:pPr>
              <a:t>9/19/2018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4A000E-1D6B-4943-8A67-0457F706199C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72902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F4FDD8-6AA7-4A6D-B164-9EEA3B696A4D}" type="datetimeFigureOut">
              <a:rPr lang="en-US"/>
              <a:pPr>
                <a:defRPr/>
              </a:pPr>
              <a:t>9/19/2018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BA46D8-8DF2-4533-997A-3213B0DF399E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93196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9BB6AE-1758-4A58-97E3-7BF93557F228}" type="datetimeFigureOut">
              <a:rPr lang="en-US"/>
              <a:pPr>
                <a:defRPr/>
              </a:pPr>
              <a:t>9/19/2018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7CB537-CD2A-4BCB-BCCB-01FD1EE29D4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60368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53528D-54D4-434F-8ECD-568891F6F75C}" type="datetimeFigureOut">
              <a:rPr lang="en-US"/>
              <a:pPr>
                <a:defRPr/>
              </a:pPr>
              <a:t>9/19/2018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7B481D-D829-480A-BEA6-D92AC495E60B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49097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r>
              <a:rPr lang="x-none" noProof="0"/>
              <a:t>Drag picture to placeholder or click icon to add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BEB85C-A95E-4F2E-9062-F7DABA513F9D}" type="datetimeFigureOut">
              <a:rPr lang="en-US"/>
              <a:pPr>
                <a:defRPr/>
              </a:pPr>
              <a:t>9/19/2018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4B6FE6-ED5F-4A67-B883-98D40F20AD7F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639407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E32BB-DECE-4B5B-BE92-72E3102E88FA}" type="datetimeFigureOut">
              <a:rPr lang="en-US"/>
              <a:pPr>
                <a:defRPr/>
              </a:pPr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BC1E40-5937-48F3-8D0D-A1933208378D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537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06C0A7-8E6A-402D-820F-4C6011CECE3E}" type="datetimeFigureOut">
              <a:rPr lang="en-US"/>
              <a:pPr>
                <a:defRPr/>
              </a:pPr>
              <a:t>9/19/2018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8AA200-8A5D-479C-BCE4-7848FF0ACA5C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20138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C2D9CA-019C-4AFC-AF3F-E34CC9E592AB}" type="datetimeFigureOut">
              <a:rPr lang="en-US"/>
              <a:pPr>
                <a:defRPr/>
              </a:pPr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9D4651-D0CF-4159-A109-6ACCDB36F867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485804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D724EF-7CD6-4D42-99B1-17F3CD66DDFC}" type="datetimeFigureOut">
              <a:rPr lang="en-US"/>
              <a:pPr>
                <a:defRPr/>
              </a:pPr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18A367-1BBF-4806-8361-DD7F1B15DE2C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378205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161C54-86B9-4895-9F2B-D2F1B36B2C18}" type="datetimeFigureOut">
              <a:rPr lang="en-US"/>
              <a:pPr>
                <a:defRPr/>
              </a:pPr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BF189A-179C-4E9D-AB1A-E739520C7D97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15982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81B5B0-18E7-4990-898D-CEC7788E7B89}" type="datetimeFigureOut">
              <a:rPr lang="en-US"/>
              <a:pPr>
                <a:defRPr/>
              </a:pPr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2F3AF1-1343-477F-AAA6-B0C6AF283B47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86735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6852D6-3F0F-4535-AFD6-288D2E279EA2}" type="datetimeFigureOut">
              <a:rPr lang="en-US"/>
              <a:pPr>
                <a:defRPr/>
              </a:pPr>
              <a:t>9/19/2018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6B2D44-8238-4EB4-AC8B-4A74ACCA9C9F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29754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DAFD2-188B-4BAA-A3A6-F6A3F2212806}" type="datetimeFigureOut">
              <a:rPr lang="en-US"/>
              <a:pPr>
                <a:defRPr/>
              </a:pPr>
              <a:t>9/19/2018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695575-75BA-40D4-873E-D5E392D68E8A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005559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8682C5-A058-4EFD-A762-7A162CFCBB06}" type="datetimeFigureOut">
              <a:rPr lang="en-US"/>
              <a:pPr>
                <a:defRPr/>
              </a:pPr>
              <a:t>9/19/2018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A1E035-9B36-43C8-B9E5-A3B00596929A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343374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CF1290-E38D-4F69-BBFB-9CD9FF41C636}" type="datetimeFigureOut">
              <a:rPr lang="en-US"/>
              <a:pPr>
                <a:defRPr/>
              </a:pPr>
              <a:t>9/19/2018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66798F-E25D-4278-BDF9-3DFDBB812FC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750144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D88601-4BDE-4A89-9286-ACD50FEC0CED}" type="datetimeFigureOut">
              <a:rPr lang="en-US"/>
              <a:pPr>
                <a:defRPr/>
              </a:pPr>
              <a:t>9/19/2018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EA8BA7-034C-4E72-BDB5-4DF64B08E1EB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26768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r>
              <a:rPr lang="x-none" noProof="0"/>
              <a:t>Drag picture to placeholder or click icon to add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EA2485-72BD-4AC3-95E5-F431817E0F49}" type="datetimeFigureOut">
              <a:rPr lang="en-US"/>
              <a:pPr>
                <a:defRPr/>
              </a:pPr>
              <a:t>9/19/2018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36D5EA-A26B-4452-91B2-5EA02E900A0E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855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3BB4FB-88DC-4C2B-AD7A-DBEE0A6A16EF}" type="datetimeFigureOut">
              <a:rPr lang="en-US"/>
              <a:pPr>
                <a:defRPr/>
              </a:pPr>
              <a:t>9/19/2018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327FDB-BE50-43A1-AA0F-462D93E13DF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029571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9E6794-26F1-44A5-99FB-3E7ABEC49DD0}" type="datetimeFigureOut">
              <a:rPr lang="en-US"/>
              <a:pPr>
                <a:defRPr/>
              </a:pPr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5F9B4F-8C10-43A4-A992-3D27C88C0A4C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014251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592912-1015-4149-8CBD-3978E67B700E}" type="datetimeFigureOut">
              <a:rPr lang="en-US"/>
              <a:pPr>
                <a:defRPr/>
              </a:pPr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8389B2-36CC-4A26-99A5-7EF7C2E86EEF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887923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C479A-366C-4493-8EF4-ED0D9C38F53E}" type="datetimeFigureOut">
              <a:rPr lang="en-US"/>
              <a:pPr>
                <a:defRPr/>
              </a:pPr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C494DE-2546-4D7D-AD21-8F2AC6895CD1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595600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FE6BE9-4076-4290-B8C9-355CA9729BCC}" type="datetimeFigureOut">
              <a:rPr lang="en-US"/>
              <a:pPr>
                <a:defRPr/>
              </a:pPr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A43BAB-BF5C-4C24-8EDA-C44EE00F4EB9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051179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3AB6EA-C789-48E4-8A7D-8EBB39C068A6}" type="datetimeFigureOut">
              <a:rPr lang="en-US"/>
              <a:pPr>
                <a:defRPr/>
              </a:pPr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97A27B-DB63-4A49-8334-BE699F34DC6B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40191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5CA053-8B1E-4142-93F5-CC7AC79FBE44}" type="datetimeFigureOut">
              <a:rPr lang="en-US"/>
              <a:pPr>
                <a:defRPr/>
              </a:pPr>
              <a:t>9/19/2018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452C4-D8D6-4AD0-9DF7-D6F0F3EBDB8E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059051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A01946-22EC-4DDC-B442-22517A0B7D49}" type="datetimeFigureOut">
              <a:rPr lang="en-US"/>
              <a:pPr>
                <a:defRPr/>
              </a:pPr>
              <a:t>9/19/2018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88BC5D-9E15-4D60-B44A-2A5FC4A62162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155108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B9DA6F-1064-423E-B2BA-AF8BD60398E6}" type="datetimeFigureOut">
              <a:rPr lang="en-US"/>
              <a:pPr>
                <a:defRPr/>
              </a:pPr>
              <a:t>9/19/2018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1F1B4B-C31A-433C-829E-9C217B5BFCFA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168524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DE686A-566B-49A6-84DA-355BECC8BB7C}" type="datetimeFigureOut">
              <a:rPr lang="en-US"/>
              <a:pPr>
                <a:defRPr/>
              </a:pPr>
              <a:t>9/19/2018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941F4C-C814-418C-9A9F-BA8435F3A702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457530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659427-15DD-4D07-8982-9C1489CAADDD}" type="datetimeFigureOut">
              <a:rPr lang="en-US"/>
              <a:pPr>
                <a:defRPr/>
              </a:pPr>
              <a:t>9/19/2018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FEB230-966F-4850-88A9-371BE6A9C2D2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025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B49929-31EA-4CD3-9043-B8D40E205DBA}" type="datetimeFigureOut">
              <a:rPr lang="en-US"/>
              <a:pPr>
                <a:defRPr/>
              </a:pPr>
              <a:t>9/19/2018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AB16E6-B3B7-4C6B-B5A2-B462A061880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08003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r>
              <a:rPr lang="x-none" noProof="0"/>
              <a:t>Drag picture to placeholder or click icon to add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FB7325-89E3-4FBB-B53A-2357DAD074B2}" type="datetimeFigureOut">
              <a:rPr lang="en-US"/>
              <a:pPr>
                <a:defRPr/>
              </a:pPr>
              <a:t>9/19/2018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C6EB43-1F75-453C-9750-01C5E8ED5CC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424443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6DD655-759A-4ADF-8AF4-D9C9C13AC0F5}" type="datetimeFigureOut">
              <a:rPr lang="en-US"/>
              <a:pPr>
                <a:defRPr/>
              </a:pPr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46224B-D214-481B-B034-8649D0ECA26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447794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CCB01D-B31E-4D7E-9DA5-A01E7221D0CA}" type="datetimeFigureOut">
              <a:rPr lang="en-US"/>
              <a:pPr>
                <a:defRPr/>
              </a:pPr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CF1C06-752E-43BF-B285-5256709F455B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264303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274E5D-0FC8-456B-BA8C-CF27A5A39911}" type="datetimeFigureOut">
              <a:rPr lang="en-US"/>
              <a:pPr>
                <a:defRPr/>
              </a:pPr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76942B-0E2D-4A65-9E3C-37CCFB71C14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456920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00D027-871C-4D3B-AC60-58AF69FCF4E9}" type="datetimeFigureOut">
              <a:rPr lang="en-US"/>
              <a:pPr>
                <a:defRPr/>
              </a:pPr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D3AA56-E787-4EA7-BBDD-BF447F49E94E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912463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AEDA44-B5BC-4F6E-B9EB-493AF3300227}" type="datetimeFigureOut">
              <a:rPr lang="en-US"/>
              <a:pPr>
                <a:defRPr/>
              </a:pPr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030A2B-20E5-463F-91E1-CCAFA2FDD34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915470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8E8E32-AA67-453D-905C-DAC7D851B6F8}" type="datetimeFigureOut">
              <a:rPr lang="en-US"/>
              <a:pPr>
                <a:defRPr/>
              </a:pPr>
              <a:t>9/19/2018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335CCE-D41C-4D3A-95F1-3F692A9E551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575175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E9A2C3-2078-45B8-A1B9-961F73245149}" type="datetimeFigureOut">
              <a:rPr lang="en-US"/>
              <a:pPr>
                <a:defRPr/>
              </a:pPr>
              <a:t>9/19/2018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71405E-FEF2-4170-8DE5-B94523F49570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664092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ED8197-B2B8-4AE3-B9C7-C0C10B97D45D}" type="datetimeFigureOut">
              <a:rPr lang="en-US"/>
              <a:pPr>
                <a:defRPr/>
              </a:pPr>
              <a:t>9/19/2018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A55E1C-579C-484B-A5F9-5511B778DA8D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786555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8A7CEE-385C-4BCB-8C36-3C77DE80C3A1}" type="datetimeFigureOut">
              <a:rPr lang="en-US"/>
              <a:pPr>
                <a:defRPr/>
              </a:pPr>
              <a:t>9/19/2018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7A64C3-4483-441F-9ECF-BF9523F1999E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267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 userDrawn="1"/>
        </p:nvSpPr>
        <p:spPr>
          <a:xfrm>
            <a:off x="2" y="-25034"/>
            <a:ext cx="4084959" cy="25179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99509248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90BAA0-F931-454D-BDB8-EA27DB366EFC}" type="datetimeFigureOut">
              <a:rPr lang="en-US"/>
              <a:pPr>
                <a:defRPr/>
              </a:pPr>
              <a:t>9/19/2018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77F547-3ED3-4877-8813-93A087242100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018446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r>
              <a:rPr lang="x-none" noProof="0"/>
              <a:t>Drag picture to placeholder or click icon to add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C415A9-C26B-4221-9BDA-E5770DED8A4F}" type="datetimeFigureOut">
              <a:rPr lang="en-US"/>
              <a:pPr>
                <a:defRPr/>
              </a:pPr>
              <a:t>9/19/2018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602A54-28AB-4CBD-AE85-D6B5CEBBA75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143568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87C84B-708F-4FC6-9A94-7C6B039785F9}" type="datetimeFigureOut">
              <a:rPr lang="en-US"/>
              <a:pPr>
                <a:defRPr/>
              </a:pPr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12666A-3640-402A-A4A5-103D7C7629D1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310462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063CDE-F956-4FAA-8A7A-6BB3940F568A}" type="datetimeFigureOut">
              <a:rPr lang="en-US"/>
              <a:pPr>
                <a:defRPr/>
              </a:pPr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4EF171-F34F-4F42-8598-649887C9BCD0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351629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DD04E2-E6CC-4CCE-99F5-ED0F5D8B6B5A}" type="datetimeFigureOut">
              <a:rPr lang="en-US"/>
              <a:pPr>
                <a:defRPr/>
              </a:pPr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56C36C-C468-42B0-BD94-4B9E986CA6F2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220494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E7BC20-8F1F-4165-AAD3-C1F8C80E4B83}" type="datetimeFigureOut">
              <a:rPr lang="en-US"/>
              <a:pPr>
                <a:defRPr/>
              </a:pPr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01F2F-953C-480E-B4B2-21140B65F6B9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929818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5E825-F668-4975-A15B-C381B2D88EA6}" type="datetimeFigureOut">
              <a:rPr lang="en-US"/>
              <a:pPr>
                <a:defRPr/>
              </a:pPr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0F27EC-5632-4ECE-97AA-64A5B366F37C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684055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4DB57F-943B-4CC1-89EC-E963710BAF7A}" type="datetimeFigureOut">
              <a:rPr lang="en-US"/>
              <a:pPr>
                <a:defRPr/>
              </a:pPr>
              <a:t>9/19/2018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E17AF-DF4D-462D-BA7B-6C0DD3A4F5D9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082344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C4B6AC-A601-46E4-84E8-2F43C903E044}" type="datetimeFigureOut">
              <a:rPr lang="en-US"/>
              <a:pPr>
                <a:defRPr/>
              </a:pPr>
              <a:t>9/19/2018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CD991A-91DB-4150-B8D6-709E74DADA4E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94508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6506A-972D-4CDA-9DF6-B2AEDB4BF309}" type="datetimeFigureOut">
              <a:rPr lang="en-US"/>
              <a:pPr>
                <a:defRPr/>
              </a:pPr>
              <a:t>9/19/2018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DF604-9ACE-4E94-9EAB-C5A659249AB9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785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9526E2-8D6F-4A05-9617-4D1A6AA6C90E}" type="datetimeFigureOut">
              <a:rPr lang="en-US"/>
              <a:pPr>
                <a:defRPr/>
              </a:pPr>
              <a:t>9/19/2018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178E73-B2D7-40E1-B80C-54648922136E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322089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7A98BF-F74E-4F43-87DA-49AAF7D6BDBD}" type="datetimeFigureOut">
              <a:rPr lang="en-US"/>
              <a:pPr>
                <a:defRPr/>
              </a:pPr>
              <a:t>9/19/2018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8CF0E9-659F-455C-A81C-2269189CBBB2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02384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BDC5E7-3234-4F04-8814-4448DE34F497}" type="datetimeFigureOut">
              <a:rPr lang="en-US"/>
              <a:pPr>
                <a:defRPr/>
              </a:pPr>
              <a:t>9/19/2018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E24EDE-E7D3-410C-A6B4-1B6423950AC0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513089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r>
              <a:rPr lang="x-none" noProof="0"/>
              <a:t>Drag picture to placeholder or click icon to add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BC6E6F-855C-4A3A-B4F7-706FFD8A140C}" type="datetimeFigureOut">
              <a:rPr lang="en-US"/>
              <a:pPr>
                <a:defRPr/>
              </a:pPr>
              <a:t>9/19/2018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4E74E7-64DF-4217-BE9A-8FC36F50ACEB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916996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095218-D4BB-4734-9BAB-74613531E69E}" type="datetimeFigureOut">
              <a:rPr lang="en-US"/>
              <a:pPr>
                <a:defRPr/>
              </a:pPr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100CB8-E8CD-4F5D-BE3B-0AB3229F604F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604280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C39652-A26E-4741-82DC-5082DD7C811B}" type="datetimeFigureOut">
              <a:rPr lang="en-US"/>
              <a:pPr>
                <a:defRPr/>
              </a:pPr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3C4B5A-311C-437D-8DBC-61330575B2FB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596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7.xml"/><Relationship Id="rId3" Type="http://schemas.openxmlformats.org/officeDocument/2006/relationships/slideLayout" Target="../slideLayouts/slideLayout42.xml"/><Relationship Id="rId7" Type="http://schemas.openxmlformats.org/officeDocument/2006/relationships/slideLayout" Target="../slideLayouts/slideLayout46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41.xml"/><Relationship Id="rId1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50.xml"/><Relationship Id="rId5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9.xml"/><Relationship Id="rId4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8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3" Type="http://schemas.openxmlformats.org/officeDocument/2006/relationships/slideLayout" Target="../slideLayouts/slideLayout53.xml"/><Relationship Id="rId7" Type="http://schemas.openxmlformats.org/officeDocument/2006/relationships/slideLayout" Target="../slideLayouts/slideLayout57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52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5" Type="http://schemas.openxmlformats.org/officeDocument/2006/relationships/slideLayout" Target="../slideLayouts/slideLayout55.xml"/><Relationship Id="rId10" Type="http://schemas.openxmlformats.org/officeDocument/2006/relationships/slideLayout" Target="../slideLayouts/slideLayout60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9.xml"/><Relationship Id="rId3" Type="http://schemas.openxmlformats.org/officeDocument/2006/relationships/slideLayout" Target="../slideLayouts/slideLayout64.xml"/><Relationship Id="rId7" Type="http://schemas.openxmlformats.org/officeDocument/2006/relationships/slideLayout" Target="../slideLayouts/slideLayout68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63.xml"/><Relationship Id="rId1" Type="http://schemas.openxmlformats.org/officeDocument/2006/relationships/slideLayout" Target="../slideLayouts/slideLayout62.xml"/><Relationship Id="rId6" Type="http://schemas.openxmlformats.org/officeDocument/2006/relationships/slideLayout" Target="../slideLayouts/slideLayout67.xml"/><Relationship Id="rId11" Type="http://schemas.openxmlformats.org/officeDocument/2006/relationships/slideLayout" Target="../slideLayouts/slideLayout72.xml"/><Relationship Id="rId5" Type="http://schemas.openxmlformats.org/officeDocument/2006/relationships/slideLayout" Target="../slideLayouts/slideLayout66.xml"/><Relationship Id="rId10" Type="http://schemas.openxmlformats.org/officeDocument/2006/relationships/slideLayout" Target="../slideLayouts/slideLayout71.xml"/><Relationship Id="rId4" Type="http://schemas.openxmlformats.org/officeDocument/2006/relationships/slideLayout" Target="../slideLayouts/slideLayout65.xml"/><Relationship Id="rId9" Type="http://schemas.openxmlformats.org/officeDocument/2006/relationships/slideLayout" Target="../slideLayouts/slideLayout70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0.xml"/><Relationship Id="rId3" Type="http://schemas.openxmlformats.org/officeDocument/2006/relationships/slideLayout" Target="../slideLayouts/slideLayout75.xml"/><Relationship Id="rId7" Type="http://schemas.openxmlformats.org/officeDocument/2006/relationships/slideLayout" Target="../slideLayouts/slideLayout79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74.xml"/><Relationship Id="rId1" Type="http://schemas.openxmlformats.org/officeDocument/2006/relationships/slideLayout" Target="../slideLayouts/slideLayout73.xml"/><Relationship Id="rId6" Type="http://schemas.openxmlformats.org/officeDocument/2006/relationships/slideLayout" Target="../slideLayouts/slideLayout78.xml"/><Relationship Id="rId11" Type="http://schemas.openxmlformats.org/officeDocument/2006/relationships/slideLayout" Target="../slideLayouts/slideLayout83.xml"/><Relationship Id="rId5" Type="http://schemas.openxmlformats.org/officeDocument/2006/relationships/slideLayout" Target="../slideLayouts/slideLayout77.xml"/><Relationship Id="rId10" Type="http://schemas.openxmlformats.org/officeDocument/2006/relationships/slideLayout" Target="../slideLayouts/slideLayout82.xml"/><Relationship Id="rId4" Type="http://schemas.openxmlformats.org/officeDocument/2006/relationships/slideLayout" Target="../slideLayouts/slideLayout76.xml"/><Relationship Id="rId9" Type="http://schemas.openxmlformats.org/officeDocument/2006/relationships/slideLayout" Target="../slideLayouts/slideLayout81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1.xml"/><Relationship Id="rId3" Type="http://schemas.openxmlformats.org/officeDocument/2006/relationships/slideLayout" Target="../slideLayouts/slideLayout86.xml"/><Relationship Id="rId7" Type="http://schemas.openxmlformats.org/officeDocument/2006/relationships/slideLayout" Target="../slideLayouts/slideLayout90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85.xml"/><Relationship Id="rId1" Type="http://schemas.openxmlformats.org/officeDocument/2006/relationships/slideLayout" Target="../slideLayouts/slideLayout84.xml"/><Relationship Id="rId6" Type="http://schemas.openxmlformats.org/officeDocument/2006/relationships/slideLayout" Target="../slideLayouts/slideLayout89.xml"/><Relationship Id="rId11" Type="http://schemas.openxmlformats.org/officeDocument/2006/relationships/slideLayout" Target="../slideLayouts/slideLayout94.xml"/><Relationship Id="rId5" Type="http://schemas.openxmlformats.org/officeDocument/2006/relationships/slideLayout" Target="../slideLayouts/slideLayout88.xml"/><Relationship Id="rId10" Type="http://schemas.openxmlformats.org/officeDocument/2006/relationships/slideLayout" Target="../slideLayouts/slideLayout93.xml"/><Relationship Id="rId4" Type="http://schemas.openxmlformats.org/officeDocument/2006/relationships/slideLayout" Target="../slideLayouts/slideLayout87.xml"/><Relationship Id="rId9" Type="http://schemas.openxmlformats.org/officeDocument/2006/relationships/slideLayout" Target="../slideLayouts/slideLayout9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87000">
              <a:schemeClr val="accent1">
                <a:lumMod val="60000"/>
                <a:lumOff val="40000"/>
              </a:schemeClr>
            </a:gs>
            <a:gs pos="23000">
              <a:schemeClr val="bg1"/>
            </a:gs>
            <a:gs pos="100000">
              <a:schemeClr val="tx2">
                <a:lumMod val="60000"/>
                <a:lumOff val="4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Click to edit Master title style</a:t>
            </a:r>
            <a:endParaRPr lang="en-US"/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4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Click to edit Master text styles</a:t>
            </a:r>
          </a:p>
          <a:p>
            <a:pPr lvl="1"/>
            <a:r>
              <a:rPr lang="pt-BR"/>
              <a:t>Second level</a:t>
            </a:r>
          </a:p>
          <a:p>
            <a:pPr lvl="2"/>
            <a:r>
              <a:rPr lang="pt-BR"/>
              <a:t>Third level</a:t>
            </a:r>
          </a:p>
          <a:p>
            <a:pPr lvl="3"/>
            <a:r>
              <a:rPr lang="pt-BR"/>
              <a:t>Fourth level</a:t>
            </a:r>
          </a:p>
          <a:p>
            <a:pPr lvl="4"/>
            <a:r>
              <a:rPr lang="pt-B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05B18E9-D008-4B71-AF59-181F2FE6EE0D}" type="datetimeFigureOut">
              <a:rPr lang="en-US"/>
              <a:pPr>
                <a:defRPr/>
              </a:pPr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BD08774-70DE-4546-8FBB-FEFB7A5968C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6" r:id="rId1"/>
    <p:sldLayoutId id="2147483847" r:id="rId2"/>
    <p:sldLayoutId id="2147483848" r:id="rId3"/>
    <p:sldLayoutId id="2147483849" r:id="rId4"/>
    <p:sldLayoutId id="2147483850" r:id="rId5"/>
    <p:sldLayoutId id="2147483851" r:id="rId6"/>
    <p:sldLayoutId id="2147483852" r:id="rId7"/>
    <p:sldLayoutId id="2147483951" r:id="rId8"/>
    <p:sldLayoutId id="2147483853" r:id="rId9"/>
    <p:sldLayoutId id="2147483854" r:id="rId10"/>
    <p:sldLayoutId id="2147483855" r:id="rId11"/>
    <p:sldLayoutId id="2147483856" r:id="rId12"/>
    <p:sldLayoutId id="2147483948" r:id="rId13"/>
    <p:sldLayoutId id="2147483954" r:id="rId14"/>
  </p:sldLayoutIdLst>
  <p:txStyles>
    <p:titleStyle>
      <a:lvl1pPr algn="ctr" defTabSz="457189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18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18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18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18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189" algn="ctr" defTabSz="45718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377" algn="ctr" defTabSz="45718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566" algn="ctr" defTabSz="45718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754" algn="ctr" defTabSz="45718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891" indent="-342891" algn="l" defTabSz="457189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defTabSz="457189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457189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457189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457189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87000">
              <a:schemeClr val="accent1">
                <a:lumMod val="60000"/>
                <a:lumOff val="40000"/>
              </a:schemeClr>
            </a:gs>
            <a:gs pos="23000">
              <a:schemeClr val="bg1"/>
            </a:gs>
            <a:gs pos="100000">
              <a:schemeClr val="tx2">
                <a:lumMod val="60000"/>
                <a:lumOff val="4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Click to edit Master title style</a:t>
            </a:r>
            <a:endParaRPr lang="en-US"/>
          </a:p>
        </p:txBody>
      </p:sp>
      <p:sp>
        <p:nvSpPr>
          <p:cNvPr id="512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4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Click to edit Master text styles</a:t>
            </a:r>
          </a:p>
          <a:p>
            <a:pPr lvl="1"/>
            <a:r>
              <a:rPr lang="pt-BR"/>
              <a:t>Second level</a:t>
            </a:r>
          </a:p>
          <a:p>
            <a:pPr lvl="2"/>
            <a:r>
              <a:rPr lang="pt-BR"/>
              <a:t>Third level</a:t>
            </a:r>
          </a:p>
          <a:p>
            <a:pPr lvl="3"/>
            <a:r>
              <a:rPr lang="pt-BR"/>
              <a:t>Fourth level</a:t>
            </a:r>
          </a:p>
          <a:p>
            <a:pPr lvl="4"/>
            <a:r>
              <a:rPr lang="pt-B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EB94C60-CB35-42A4-A0E2-F18D58252F4B}" type="datetimeFigureOut">
              <a:rPr lang="en-US"/>
              <a:pPr>
                <a:defRPr/>
              </a:pPr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3803D5C-3723-4357-A33B-62344C99FCB2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7" r:id="rId1"/>
    <p:sldLayoutId id="2147483858" r:id="rId2"/>
    <p:sldLayoutId id="2147483859" r:id="rId3"/>
    <p:sldLayoutId id="2147483860" r:id="rId4"/>
    <p:sldLayoutId id="2147483861" r:id="rId5"/>
    <p:sldLayoutId id="2147483862" r:id="rId6"/>
    <p:sldLayoutId id="2147483863" r:id="rId7"/>
    <p:sldLayoutId id="2147483945" r:id="rId8"/>
    <p:sldLayoutId id="2147483946" r:id="rId9"/>
    <p:sldLayoutId id="2147483864" r:id="rId10"/>
    <p:sldLayoutId id="2147483865" r:id="rId11"/>
    <p:sldLayoutId id="2147483866" r:id="rId12"/>
    <p:sldLayoutId id="2147483867" r:id="rId13"/>
    <p:sldLayoutId id="2147483955" r:id="rId14"/>
  </p:sldLayoutIdLst>
  <p:txStyles>
    <p:titleStyle>
      <a:lvl1pPr algn="ctr" defTabSz="457189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18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18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18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18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189" algn="ctr" defTabSz="45718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377" algn="ctr" defTabSz="45718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566" algn="ctr" defTabSz="45718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754" algn="ctr" defTabSz="45718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891" indent="-342891" algn="l" defTabSz="457189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defTabSz="457189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457189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457189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457189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87000">
              <a:schemeClr val="accent1">
                <a:lumMod val="60000"/>
                <a:lumOff val="40000"/>
              </a:schemeClr>
            </a:gs>
            <a:gs pos="23000">
              <a:schemeClr val="bg1"/>
            </a:gs>
            <a:gs pos="100000">
              <a:schemeClr val="tx2">
                <a:lumMod val="60000"/>
                <a:lumOff val="4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Click to edit Master title style</a:t>
            </a:r>
            <a:endParaRPr lang="en-US"/>
          </a:p>
        </p:txBody>
      </p:sp>
      <p:sp>
        <p:nvSpPr>
          <p:cNvPr id="614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4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Click to edit Master text styles</a:t>
            </a:r>
          </a:p>
          <a:p>
            <a:pPr lvl="1"/>
            <a:r>
              <a:rPr lang="pt-BR"/>
              <a:t>Second level</a:t>
            </a:r>
          </a:p>
          <a:p>
            <a:pPr lvl="2"/>
            <a:r>
              <a:rPr lang="pt-BR"/>
              <a:t>Third level</a:t>
            </a:r>
          </a:p>
          <a:p>
            <a:pPr lvl="3"/>
            <a:r>
              <a:rPr lang="pt-BR"/>
              <a:t>Fourth level</a:t>
            </a:r>
          </a:p>
          <a:p>
            <a:pPr lvl="4"/>
            <a:r>
              <a:rPr lang="pt-B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3399A21-56D6-4D07-90A1-38018C0B1D0C}" type="datetimeFigureOut">
              <a:rPr lang="en-US"/>
              <a:pPr>
                <a:defRPr/>
              </a:pPr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970B7B9-68D4-479C-A0CA-FEDDA548D97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8" r:id="rId1"/>
    <p:sldLayoutId id="2147483869" r:id="rId2"/>
    <p:sldLayoutId id="2147483870" r:id="rId3"/>
    <p:sldLayoutId id="2147483871" r:id="rId4"/>
    <p:sldLayoutId id="2147483872" r:id="rId5"/>
    <p:sldLayoutId id="2147483873" r:id="rId6"/>
    <p:sldLayoutId id="2147483874" r:id="rId7"/>
    <p:sldLayoutId id="2147483875" r:id="rId8"/>
    <p:sldLayoutId id="2147483876" r:id="rId9"/>
    <p:sldLayoutId id="2147483877" r:id="rId10"/>
    <p:sldLayoutId id="2147483878" r:id="rId11"/>
  </p:sldLayoutIdLst>
  <p:txStyles>
    <p:titleStyle>
      <a:lvl1pPr algn="ctr" defTabSz="457189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18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18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18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18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189" algn="ctr" defTabSz="45718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377" algn="ctr" defTabSz="45718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566" algn="ctr" defTabSz="45718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754" algn="ctr" defTabSz="45718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891" indent="-342891" algn="l" defTabSz="457189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defTabSz="457189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457189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457189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457189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87000">
              <a:schemeClr val="accent1">
                <a:lumMod val="60000"/>
                <a:lumOff val="40000"/>
              </a:schemeClr>
            </a:gs>
            <a:gs pos="23000">
              <a:schemeClr val="bg1"/>
            </a:gs>
            <a:gs pos="100000">
              <a:schemeClr val="tx2">
                <a:lumMod val="60000"/>
                <a:lumOff val="4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Click to edit Master title style</a:t>
            </a:r>
            <a:endParaRPr lang="en-US"/>
          </a:p>
        </p:txBody>
      </p:sp>
      <p:sp>
        <p:nvSpPr>
          <p:cNvPr id="717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4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Click to edit Master text styles</a:t>
            </a:r>
          </a:p>
          <a:p>
            <a:pPr lvl="1"/>
            <a:r>
              <a:rPr lang="pt-BR"/>
              <a:t>Second level</a:t>
            </a:r>
          </a:p>
          <a:p>
            <a:pPr lvl="2"/>
            <a:r>
              <a:rPr lang="pt-BR"/>
              <a:t>Third level</a:t>
            </a:r>
          </a:p>
          <a:p>
            <a:pPr lvl="3"/>
            <a:r>
              <a:rPr lang="pt-BR"/>
              <a:t>Fourth level</a:t>
            </a:r>
          </a:p>
          <a:p>
            <a:pPr lvl="4"/>
            <a:r>
              <a:rPr lang="pt-B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5BD9073-291F-44DE-BD36-1861129F9E2F}" type="datetimeFigureOut">
              <a:rPr lang="en-US"/>
              <a:pPr>
                <a:defRPr/>
              </a:pPr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AC1434C-9A77-40A5-A46F-F13C0C9C539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9" r:id="rId1"/>
    <p:sldLayoutId id="2147483880" r:id="rId2"/>
    <p:sldLayoutId id="2147483881" r:id="rId3"/>
    <p:sldLayoutId id="2147483882" r:id="rId4"/>
    <p:sldLayoutId id="2147483883" r:id="rId5"/>
    <p:sldLayoutId id="2147483884" r:id="rId6"/>
    <p:sldLayoutId id="2147483885" r:id="rId7"/>
    <p:sldLayoutId id="2147483886" r:id="rId8"/>
    <p:sldLayoutId id="2147483887" r:id="rId9"/>
    <p:sldLayoutId id="2147483888" r:id="rId10"/>
    <p:sldLayoutId id="2147483889" r:id="rId11"/>
  </p:sldLayoutIdLst>
  <p:txStyles>
    <p:titleStyle>
      <a:lvl1pPr algn="ctr" defTabSz="457189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18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18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18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18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189" algn="ctr" defTabSz="45718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377" algn="ctr" defTabSz="45718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566" algn="ctr" defTabSz="45718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754" algn="ctr" defTabSz="45718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891" indent="-342891" algn="l" defTabSz="457189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defTabSz="457189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457189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457189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457189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87000">
              <a:schemeClr val="accent1">
                <a:lumMod val="60000"/>
                <a:lumOff val="40000"/>
              </a:schemeClr>
            </a:gs>
            <a:gs pos="23000">
              <a:schemeClr val="bg1"/>
            </a:gs>
            <a:gs pos="100000">
              <a:schemeClr val="tx2">
                <a:lumMod val="60000"/>
                <a:lumOff val="4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Click to edit Master title style</a:t>
            </a:r>
            <a:endParaRPr lang="en-US"/>
          </a:p>
        </p:txBody>
      </p:sp>
      <p:sp>
        <p:nvSpPr>
          <p:cNvPr id="819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4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Click to edit Master text styles</a:t>
            </a:r>
          </a:p>
          <a:p>
            <a:pPr lvl="1"/>
            <a:r>
              <a:rPr lang="pt-BR"/>
              <a:t>Second level</a:t>
            </a:r>
          </a:p>
          <a:p>
            <a:pPr lvl="2"/>
            <a:r>
              <a:rPr lang="pt-BR"/>
              <a:t>Third level</a:t>
            </a:r>
          </a:p>
          <a:p>
            <a:pPr lvl="3"/>
            <a:r>
              <a:rPr lang="pt-BR"/>
              <a:t>Fourth level</a:t>
            </a:r>
          </a:p>
          <a:p>
            <a:pPr lvl="4"/>
            <a:r>
              <a:rPr lang="pt-B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FDF7966-2848-4F4E-8851-9FEFADBC3CC2}" type="datetimeFigureOut">
              <a:rPr lang="en-US"/>
              <a:pPr>
                <a:defRPr/>
              </a:pPr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B818FA5-B70E-4EE4-B771-E6E5464AA6D0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0" r:id="rId1"/>
    <p:sldLayoutId id="2147483891" r:id="rId2"/>
    <p:sldLayoutId id="2147483892" r:id="rId3"/>
    <p:sldLayoutId id="2147483893" r:id="rId4"/>
    <p:sldLayoutId id="2147483894" r:id="rId5"/>
    <p:sldLayoutId id="2147483895" r:id="rId6"/>
    <p:sldLayoutId id="2147483896" r:id="rId7"/>
    <p:sldLayoutId id="2147483897" r:id="rId8"/>
    <p:sldLayoutId id="2147483898" r:id="rId9"/>
    <p:sldLayoutId id="2147483899" r:id="rId10"/>
    <p:sldLayoutId id="2147483900" r:id="rId11"/>
  </p:sldLayoutIdLst>
  <p:txStyles>
    <p:titleStyle>
      <a:lvl1pPr algn="ctr" defTabSz="457189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18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18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18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18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189" algn="ctr" defTabSz="45718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377" algn="ctr" defTabSz="45718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566" algn="ctr" defTabSz="45718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754" algn="ctr" defTabSz="45718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891" indent="-342891" algn="l" defTabSz="457189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defTabSz="457189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457189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457189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457189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87000">
              <a:schemeClr val="accent1">
                <a:lumMod val="60000"/>
                <a:lumOff val="40000"/>
              </a:schemeClr>
            </a:gs>
            <a:gs pos="23000">
              <a:schemeClr val="bg1"/>
            </a:gs>
            <a:gs pos="100000">
              <a:schemeClr val="tx2">
                <a:lumMod val="60000"/>
                <a:lumOff val="4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Click to edit Master title style</a:t>
            </a:r>
            <a:endParaRPr lang="en-US"/>
          </a:p>
        </p:txBody>
      </p:sp>
      <p:sp>
        <p:nvSpPr>
          <p:cNvPr id="921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4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Click to edit Master text styles</a:t>
            </a:r>
          </a:p>
          <a:p>
            <a:pPr lvl="1"/>
            <a:r>
              <a:rPr lang="pt-BR"/>
              <a:t>Second level</a:t>
            </a:r>
          </a:p>
          <a:p>
            <a:pPr lvl="2"/>
            <a:r>
              <a:rPr lang="pt-BR"/>
              <a:t>Third level</a:t>
            </a:r>
          </a:p>
          <a:p>
            <a:pPr lvl="3"/>
            <a:r>
              <a:rPr lang="pt-BR"/>
              <a:t>Fourth level</a:t>
            </a:r>
          </a:p>
          <a:p>
            <a:pPr lvl="4"/>
            <a:r>
              <a:rPr lang="pt-B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2ADC83B-D135-4562-939D-AF6713465A5B}" type="datetimeFigureOut">
              <a:rPr lang="en-US"/>
              <a:pPr>
                <a:defRPr/>
              </a:pPr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FCD4542-C1D9-4F7D-8879-01E2C415825D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ctr" defTabSz="457189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18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18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18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18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189" algn="ctr" defTabSz="45718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377" algn="ctr" defTabSz="45718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566" algn="ctr" defTabSz="45718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754" algn="ctr" defTabSz="45718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891" indent="-342891" algn="l" defTabSz="457189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defTabSz="457189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457189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457189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457189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87000">
              <a:schemeClr val="accent1">
                <a:lumMod val="60000"/>
                <a:lumOff val="40000"/>
              </a:schemeClr>
            </a:gs>
            <a:gs pos="23000">
              <a:schemeClr val="bg1"/>
            </a:gs>
            <a:gs pos="100000">
              <a:schemeClr val="tx2">
                <a:lumMod val="60000"/>
                <a:lumOff val="4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Click to edit Master title style</a:t>
            </a:r>
            <a:endParaRPr lang="en-US"/>
          </a:p>
        </p:txBody>
      </p:sp>
      <p:sp>
        <p:nvSpPr>
          <p:cNvPr id="1024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4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Click to edit Master text styles</a:t>
            </a:r>
          </a:p>
          <a:p>
            <a:pPr lvl="1"/>
            <a:r>
              <a:rPr lang="pt-BR"/>
              <a:t>Second level</a:t>
            </a:r>
          </a:p>
          <a:p>
            <a:pPr lvl="2"/>
            <a:r>
              <a:rPr lang="pt-BR"/>
              <a:t>Third level</a:t>
            </a:r>
          </a:p>
          <a:p>
            <a:pPr lvl="3"/>
            <a:r>
              <a:rPr lang="pt-BR"/>
              <a:t>Fourth level</a:t>
            </a:r>
          </a:p>
          <a:p>
            <a:pPr lvl="4"/>
            <a:r>
              <a:rPr lang="pt-B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C92FD79-D6FF-49F1-946E-3E8771A54C1B}" type="datetimeFigureOut">
              <a:rPr lang="en-US"/>
              <a:pPr>
                <a:defRPr/>
              </a:pPr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C847C3B-CCE0-4297-8671-4F7479C7A84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2" r:id="rId1"/>
    <p:sldLayoutId id="2147483913" r:id="rId2"/>
    <p:sldLayoutId id="2147483914" r:id="rId3"/>
    <p:sldLayoutId id="2147483915" r:id="rId4"/>
    <p:sldLayoutId id="2147483916" r:id="rId5"/>
    <p:sldLayoutId id="2147483917" r:id="rId6"/>
    <p:sldLayoutId id="2147483918" r:id="rId7"/>
    <p:sldLayoutId id="2147483919" r:id="rId8"/>
    <p:sldLayoutId id="2147483920" r:id="rId9"/>
    <p:sldLayoutId id="2147483921" r:id="rId10"/>
    <p:sldLayoutId id="2147483922" r:id="rId11"/>
  </p:sldLayoutIdLst>
  <p:txStyles>
    <p:titleStyle>
      <a:lvl1pPr algn="ctr" defTabSz="457189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18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18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18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18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189" algn="ctr" defTabSz="45718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377" algn="ctr" defTabSz="45718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566" algn="ctr" defTabSz="45718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754" algn="ctr" defTabSz="45718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891" indent="-342891" algn="l" defTabSz="457189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defTabSz="457189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457189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457189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457189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87000">
              <a:schemeClr val="accent1">
                <a:lumMod val="60000"/>
                <a:lumOff val="40000"/>
              </a:schemeClr>
            </a:gs>
            <a:gs pos="23000">
              <a:schemeClr val="bg1"/>
            </a:gs>
            <a:gs pos="100000">
              <a:schemeClr val="tx2">
                <a:lumMod val="60000"/>
                <a:lumOff val="4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Click to edit Master title style</a:t>
            </a:r>
            <a:endParaRPr lang="en-US"/>
          </a:p>
        </p:txBody>
      </p:sp>
      <p:sp>
        <p:nvSpPr>
          <p:cNvPr id="1126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4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Click to edit Master text styles</a:t>
            </a:r>
          </a:p>
          <a:p>
            <a:pPr lvl="1"/>
            <a:r>
              <a:rPr lang="pt-BR"/>
              <a:t>Second level</a:t>
            </a:r>
          </a:p>
          <a:p>
            <a:pPr lvl="2"/>
            <a:r>
              <a:rPr lang="pt-BR"/>
              <a:t>Third level</a:t>
            </a:r>
          </a:p>
          <a:p>
            <a:pPr lvl="3"/>
            <a:r>
              <a:rPr lang="pt-BR"/>
              <a:t>Fourth level</a:t>
            </a:r>
          </a:p>
          <a:p>
            <a:pPr lvl="4"/>
            <a:r>
              <a:rPr lang="pt-B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F7EB1D3-CCCD-4704-98C8-A177CC395FD6}" type="datetimeFigureOut">
              <a:rPr lang="en-US"/>
              <a:pPr>
                <a:defRPr/>
              </a:pPr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B1AD588-7C30-4685-9F5B-C09D4B7E427A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3" r:id="rId1"/>
    <p:sldLayoutId id="2147483924" r:id="rId2"/>
    <p:sldLayoutId id="2147483925" r:id="rId3"/>
    <p:sldLayoutId id="2147483926" r:id="rId4"/>
    <p:sldLayoutId id="2147483927" r:id="rId5"/>
    <p:sldLayoutId id="2147483928" r:id="rId6"/>
    <p:sldLayoutId id="2147483929" r:id="rId7"/>
    <p:sldLayoutId id="2147483930" r:id="rId8"/>
    <p:sldLayoutId id="2147483931" r:id="rId9"/>
    <p:sldLayoutId id="2147483932" r:id="rId10"/>
    <p:sldLayoutId id="2147483933" r:id="rId11"/>
  </p:sldLayoutIdLst>
  <p:txStyles>
    <p:titleStyle>
      <a:lvl1pPr algn="ctr" defTabSz="457189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18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18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18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18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189" algn="ctr" defTabSz="45718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377" algn="ctr" defTabSz="45718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566" algn="ctr" defTabSz="45718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754" algn="ctr" defTabSz="45718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891" indent="-342891" algn="l" defTabSz="457189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defTabSz="457189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457189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457189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457189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rafael.rocha@anac.gov.br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8" b="1037"/>
          <a:stretch/>
        </p:blipFill>
        <p:spPr>
          <a:xfrm>
            <a:off x="-5681" y="0"/>
            <a:ext cx="9180000" cy="6876000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DE735827-736E-4329-B1FD-251725782231}"/>
              </a:ext>
            </a:extLst>
          </p:cNvPr>
          <p:cNvSpPr txBox="1"/>
          <p:nvPr/>
        </p:nvSpPr>
        <p:spPr>
          <a:xfrm>
            <a:off x="1463767" y="4543476"/>
            <a:ext cx="622662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Desenvolvimento do</a:t>
            </a:r>
          </a:p>
          <a:p>
            <a:pPr algn="ctr"/>
            <a:r>
              <a:rPr lang="pt-BR" sz="36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Risk Picture</a:t>
            </a:r>
          </a:p>
          <a:p>
            <a:pPr algn="ctr"/>
            <a:r>
              <a:rPr lang="pt-BR" sz="36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Sistema de Aviação Civil</a:t>
            </a:r>
          </a:p>
        </p:txBody>
      </p:sp>
    </p:spTree>
    <p:extLst>
      <p:ext uri="{BB962C8B-B14F-4D97-AF65-F5344CB8AC3E}">
        <p14:creationId xmlns:p14="http://schemas.microsoft.com/office/powerpoint/2010/main" val="5970961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Conteúdo 1"/>
          <p:cNvSpPr>
            <a:spLocks noGrp="1"/>
          </p:cNvSpPr>
          <p:nvPr/>
        </p:nvSpPr>
        <p:spPr bwMode="auto">
          <a:xfrm>
            <a:off x="360744" y="2687127"/>
            <a:ext cx="8424000" cy="265122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002060"/>
            </a:solidFill>
            <a:miter lim="800000"/>
            <a:headEnd/>
            <a:tailEnd/>
          </a:ln>
        </p:spPr>
        <p:txBody>
          <a:bodyPr vert="horz" wrap="square" lIns="360000" tIns="0" rIns="360000" bIns="0" numCol="1" anchor="ctr" anchorCtr="0" compatLnSpc="1">
            <a:prstTxWarp prst="textNoShape">
              <a:avLst/>
            </a:prstTxWarp>
          </a:bodyPr>
          <a:lstStyle>
            <a:lvl1pPr marL="365125" indent="-255588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20713" indent="-228600" algn="l" rtl="0" eaLnBrk="0" fontAlgn="base" hangingPunct="0">
              <a:spcBef>
                <a:spcPts val="325"/>
              </a:spcBef>
              <a:spcAft>
                <a:spcPct val="0"/>
              </a:spcAft>
              <a:buClr>
                <a:schemeClr val="accent1"/>
              </a:buClr>
              <a:buFont typeface="Verdana" pitchFamily="34" charset="0"/>
              <a:buChar char="◦"/>
              <a:defRPr sz="23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58838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105766"/>
              </a:buClr>
              <a:buSzPct val="100000"/>
              <a:buFont typeface="Wingdings 2" pitchFamily="18" charset="2"/>
              <a:buChar char=""/>
              <a:defRPr sz="21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105766"/>
              </a:buClr>
              <a:buFont typeface="Wingdings 2" pitchFamily="18" charset="2"/>
              <a:buChar char=""/>
              <a:defRPr sz="1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105766"/>
              </a:buClr>
              <a:buFont typeface="Wingdings 2" pitchFamily="18" charset="2"/>
              <a:buChar char=""/>
              <a:defRPr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lvl="4" indent="0" algn="just" defTabSz="715945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  <a:buSzPct val="100000"/>
              <a:buNone/>
              <a:defRPr/>
            </a:pPr>
            <a:r>
              <a:rPr lang="pt-BR" sz="2300" b="1" kern="0" dirty="0">
                <a:solidFill>
                  <a:srgbClr val="002060"/>
                </a:solidFill>
              </a:rPr>
              <a:t>O objetivo desta iniciativa é participar do BAIST e dos Grupos de Trabalho entre Estado e Indústria no intuito de entender os riscos do Sistema de Aviação Civil brasileiro para o desenvolvimento do Risk Picture a fim de subsidiar os Objetivos e as Metas do Brasil.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2797417" y="415905"/>
            <a:ext cx="59873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>
              <a:spcBef>
                <a:spcPct val="20000"/>
              </a:spcBef>
              <a:defRPr/>
            </a:pPr>
            <a:r>
              <a:rPr lang="pt-BR" sz="2800" b="1" dirty="0">
                <a:solidFill>
                  <a:srgbClr val="002060"/>
                </a:solidFill>
                <a:effectLst>
                  <a:outerShdw blurRad="50800" dist="114300" dir="4800000" sx="102000" sy="102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j-ea"/>
                <a:cs typeface="Helvetica" pitchFamily="34" charset="0"/>
              </a:rPr>
              <a:t>OBJETIVO</a:t>
            </a:r>
            <a:endParaRPr lang="pt-BR" sz="2000" b="1" dirty="0">
              <a:solidFill>
                <a:srgbClr val="002060"/>
              </a:solidFill>
              <a:effectLst>
                <a:outerShdw blurRad="50800" dist="114300" dir="4800000" sx="102000" sy="102000" algn="tl" rotWithShape="0">
                  <a:prstClr val="black">
                    <a:alpha val="40000"/>
                  </a:prstClr>
                </a:outerShdw>
              </a:effectLst>
              <a:latin typeface="+mn-lt"/>
              <a:cs typeface="Calibri" pitchFamily="34" charset="0"/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962"/>
          <a:stretch/>
        </p:blipFill>
        <p:spPr>
          <a:xfrm>
            <a:off x="219203" y="265040"/>
            <a:ext cx="2300477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4355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962"/>
          <a:stretch/>
        </p:blipFill>
        <p:spPr>
          <a:xfrm>
            <a:off x="219203" y="265040"/>
            <a:ext cx="2300477" cy="828000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4175759" y="415905"/>
            <a:ext cx="46089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>
              <a:spcBef>
                <a:spcPct val="20000"/>
              </a:spcBef>
              <a:defRPr/>
            </a:pPr>
            <a:r>
              <a:rPr lang="pt-BR" sz="2800" b="1" dirty="0">
                <a:solidFill>
                  <a:srgbClr val="002060"/>
                </a:solidFill>
                <a:effectLst>
                  <a:outerShdw blurRad="50800" dist="114300" dir="4800000" sx="102000" sy="102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j-ea"/>
                <a:cs typeface="Helvetica" pitchFamily="34" charset="0"/>
              </a:rPr>
              <a:t>METAS E OBJETIVOS / PSSO</a:t>
            </a:r>
            <a:endParaRPr lang="pt-BR" sz="2000" b="1" dirty="0">
              <a:solidFill>
                <a:srgbClr val="002060"/>
              </a:solidFill>
              <a:effectLst>
                <a:outerShdw blurRad="50800" dist="114300" dir="4800000" sx="102000" sy="102000" algn="tl" rotWithShape="0">
                  <a:prstClr val="black">
                    <a:alpha val="40000"/>
                  </a:prstClr>
                </a:outerShdw>
              </a:effectLst>
              <a:latin typeface="+mn-lt"/>
              <a:cs typeface="Calibri" pitchFamily="34" charset="0"/>
            </a:endParaRPr>
          </a:p>
        </p:txBody>
      </p:sp>
      <p:sp>
        <p:nvSpPr>
          <p:cNvPr id="12" name="Título 1"/>
          <p:cNvSpPr>
            <a:spLocks noGrp="1"/>
          </p:cNvSpPr>
          <p:nvPr>
            <p:ph type="title"/>
          </p:nvPr>
        </p:nvSpPr>
        <p:spPr>
          <a:xfrm>
            <a:off x="386082" y="1251691"/>
            <a:ext cx="8239758" cy="461665"/>
          </a:xfrm>
          <a:ln>
            <a:miter lim="800000"/>
            <a:headEnd/>
            <a:tailEnd/>
          </a:ln>
          <a:extLst/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l">
              <a:defRPr/>
            </a:pPr>
            <a:r>
              <a:rPr lang="pt-BR" sz="2400" b="1" cap="all" dirty="0">
                <a:ln w="0"/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</a:rPr>
              <a:t>PRINCIPAL ENTREGA DO PROJETO 6 – PROGRAMA PSOE-ANAC</a:t>
            </a:r>
          </a:p>
        </p:txBody>
      </p:sp>
      <p:sp>
        <p:nvSpPr>
          <p:cNvPr id="13" name="Espaço Reservado para Conteúdo 1"/>
          <p:cNvSpPr>
            <a:spLocks noGrp="1"/>
          </p:cNvSpPr>
          <p:nvPr/>
        </p:nvSpPr>
        <p:spPr bwMode="auto">
          <a:xfrm>
            <a:off x="360744" y="1721926"/>
            <a:ext cx="8424000" cy="492271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002060"/>
            </a:solidFill>
            <a:miter lim="800000"/>
            <a:headEnd/>
            <a:tailEnd/>
          </a:ln>
        </p:spPr>
        <p:txBody>
          <a:bodyPr vert="horz" wrap="square" lIns="360000" tIns="108000" rIns="360000" bIns="0" numCol="1" anchor="t" anchorCtr="0" compatLnSpc="1">
            <a:prstTxWarp prst="textNoShape">
              <a:avLst/>
            </a:prstTxWarp>
          </a:bodyPr>
          <a:lstStyle>
            <a:lvl1pPr marL="365125" indent="-255588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20713" indent="-228600" algn="l" rtl="0" eaLnBrk="0" fontAlgn="base" hangingPunct="0">
              <a:spcBef>
                <a:spcPts val="325"/>
              </a:spcBef>
              <a:spcAft>
                <a:spcPct val="0"/>
              </a:spcAft>
              <a:buClr>
                <a:schemeClr val="accent1"/>
              </a:buClr>
              <a:buFont typeface="Verdana" pitchFamily="34" charset="0"/>
              <a:buChar char="◦"/>
              <a:defRPr sz="23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58838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105766"/>
              </a:buClr>
              <a:buSzPct val="100000"/>
              <a:buFont typeface="Wingdings 2" pitchFamily="18" charset="2"/>
              <a:buChar char=""/>
              <a:defRPr sz="21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105766"/>
              </a:buClr>
              <a:buFont typeface="Wingdings 2" pitchFamily="18" charset="2"/>
              <a:buChar char=""/>
              <a:defRPr sz="1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105766"/>
              </a:buClr>
              <a:buFont typeface="Wingdings 2" pitchFamily="18" charset="2"/>
              <a:buChar char=""/>
              <a:defRPr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lvl="4" indent="0" algn="just" defTabSz="715945">
              <a:spcBef>
                <a:spcPts val="0"/>
              </a:spcBef>
              <a:spcAft>
                <a:spcPts val="300"/>
              </a:spcAft>
              <a:buClr>
                <a:schemeClr val="accent1"/>
              </a:buClr>
              <a:buSzPct val="100000"/>
              <a:buNone/>
              <a:defRPr/>
            </a:pPr>
            <a:r>
              <a:rPr lang="pt-BR" sz="2000" b="1" kern="0" dirty="0">
                <a:solidFill>
                  <a:srgbClr val="002060"/>
                </a:solidFill>
              </a:rPr>
              <a:t>PSSO</a:t>
            </a:r>
            <a:r>
              <a:rPr lang="pt-BR" sz="2000" kern="0" dirty="0">
                <a:solidFill>
                  <a:srgbClr val="002060"/>
                </a:solidFill>
              </a:rPr>
              <a:t> – Plano de Segurança Operacional da ANAC</a:t>
            </a:r>
          </a:p>
          <a:p>
            <a:pPr marL="447675" lvl="4" indent="0" algn="just" defTabSz="715945">
              <a:spcBef>
                <a:spcPts val="0"/>
              </a:spcBef>
              <a:spcAft>
                <a:spcPts val="300"/>
              </a:spcAft>
              <a:buClr>
                <a:schemeClr val="accent1"/>
              </a:buClr>
              <a:buSzPct val="100000"/>
              <a:buNone/>
              <a:defRPr/>
            </a:pPr>
            <a:endParaRPr lang="pt-BR" sz="2000" kern="0" dirty="0">
              <a:solidFill>
                <a:srgbClr val="002060"/>
              </a:solidFill>
            </a:endParaRPr>
          </a:p>
          <a:p>
            <a:pPr marL="0" lvl="4" indent="0" algn="just" defTabSz="715945">
              <a:spcBef>
                <a:spcPts val="0"/>
              </a:spcBef>
              <a:spcAft>
                <a:spcPts val="300"/>
              </a:spcAft>
              <a:buClr>
                <a:schemeClr val="accent1"/>
              </a:buClr>
              <a:buSzPct val="100000"/>
              <a:buNone/>
              <a:defRPr/>
            </a:pPr>
            <a:r>
              <a:rPr lang="pt-BR" sz="2000" b="1" u="sng" kern="0" dirty="0">
                <a:solidFill>
                  <a:srgbClr val="002060"/>
                </a:solidFill>
              </a:rPr>
              <a:t>PSSO 1.0</a:t>
            </a:r>
            <a:r>
              <a:rPr lang="pt-BR" sz="2000" b="1" kern="0" dirty="0">
                <a:solidFill>
                  <a:srgbClr val="002060"/>
                </a:solidFill>
              </a:rPr>
              <a:t> – Planejamento estruturante PSOE / SGSO </a:t>
            </a:r>
            <a:r>
              <a:rPr lang="pt-BR" sz="2000" kern="0" dirty="0">
                <a:solidFill>
                  <a:srgbClr val="002060"/>
                </a:solidFill>
              </a:rPr>
              <a:t> - JAN/19 a DEZ/19</a:t>
            </a:r>
          </a:p>
          <a:p>
            <a:pPr marL="447675" lvl="4" indent="0" algn="just" defTabSz="715945">
              <a:spcBef>
                <a:spcPts val="0"/>
              </a:spcBef>
              <a:spcAft>
                <a:spcPts val="300"/>
              </a:spcAft>
              <a:buClr>
                <a:schemeClr val="accent1"/>
              </a:buClr>
              <a:buSzPct val="100000"/>
              <a:buNone/>
              <a:defRPr/>
            </a:pPr>
            <a:endParaRPr lang="pt-BR" sz="2000" kern="0" dirty="0">
              <a:solidFill>
                <a:srgbClr val="002060"/>
              </a:solidFill>
            </a:endParaRPr>
          </a:p>
          <a:p>
            <a:pPr marL="447675" lvl="4" indent="0" algn="just" defTabSz="715945">
              <a:spcBef>
                <a:spcPts val="0"/>
              </a:spcBef>
              <a:spcAft>
                <a:spcPts val="300"/>
              </a:spcAft>
              <a:buClr>
                <a:schemeClr val="accent1"/>
              </a:buClr>
              <a:buSzPct val="100000"/>
              <a:buNone/>
              <a:defRPr/>
            </a:pPr>
            <a:r>
              <a:rPr lang="pt-BR" sz="2000" kern="0" dirty="0">
                <a:solidFill>
                  <a:srgbClr val="002060"/>
                </a:solidFill>
              </a:rPr>
              <a:t>Implementação das capacidades e sistemas na ANAC (PSOE) e indústria (SGSO)</a:t>
            </a:r>
          </a:p>
          <a:p>
            <a:pPr marL="447675" lvl="4" indent="0" algn="just" defTabSz="715945">
              <a:spcBef>
                <a:spcPts val="0"/>
              </a:spcBef>
              <a:spcAft>
                <a:spcPts val="300"/>
              </a:spcAft>
              <a:buClr>
                <a:schemeClr val="accent1"/>
              </a:buClr>
              <a:buSzPct val="100000"/>
              <a:buNone/>
              <a:defRPr/>
            </a:pPr>
            <a:endParaRPr lang="pt-BR" sz="2000" kern="0" dirty="0">
              <a:solidFill>
                <a:srgbClr val="002060"/>
              </a:solidFill>
            </a:endParaRPr>
          </a:p>
          <a:p>
            <a:pPr marL="0" lvl="4" indent="0" algn="just" defTabSz="715945">
              <a:spcBef>
                <a:spcPts val="0"/>
              </a:spcBef>
              <a:spcAft>
                <a:spcPts val="300"/>
              </a:spcAft>
              <a:buClr>
                <a:schemeClr val="accent1"/>
              </a:buClr>
              <a:buSzPct val="100000"/>
              <a:buNone/>
              <a:defRPr/>
            </a:pPr>
            <a:r>
              <a:rPr lang="pt-BR" sz="2000" b="1" u="sng" kern="0" dirty="0">
                <a:solidFill>
                  <a:srgbClr val="002060"/>
                </a:solidFill>
              </a:rPr>
              <a:t>PSSO 2.0</a:t>
            </a:r>
            <a:r>
              <a:rPr lang="pt-BR" sz="2000" b="1" kern="0" dirty="0">
                <a:solidFill>
                  <a:srgbClr val="002060"/>
                </a:solidFill>
              </a:rPr>
              <a:t> – Aprimoramento contínuo – </a:t>
            </a:r>
            <a:r>
              <a:rPr lang="pt-BR" sz="2000" kern="0" dirty="0">
                <a:solidFill>
                  <a:srgbClr val="002060"/>
                </a:solidFill>
              </a:rPr>
              <a:t>JAN/20 a DEZ/24</a:t>
            </a:r>
          </a:p>
          <a:p>
            <a:pPr marL="263525" lvl="4" indent="0" algn="just" defTabSz="715945">
              <a:spcBef>
                <a:spcPts val="0"/>
              </a:spcBef>
              <a:spcAft>
                <a:spcPts val="300"/>
              </a:spcAft>
              <a:buClr>
                <a:schemeClr val="accent1"/>
              </a:buClr>
              <a:buSzPct val="100000"/>
              <a:buNone/>
              <a:defRPr/>
            </a:pPr>
            <a:endParaRPr lang="pt-BR" sz="2000" kern="0" dirty="0">
              <a:solidFill>
                <a:srgbClr val="002060"/>
              </a:solidFill>
            </a:endParaRPr>
          </a:p>
          <a:p>
            <a:pPr marL="447675" lvl="4" indent="0" algn="just" defTabSz="715945">
              <a:spcBef>
                <a:spcPts val="0"/>
              </a:spcBef>
              <a:spcAft>
                <a:spcPts val="300"/>
              </a:spcAft>
              <a:buClr>
                <a:schemeClr val="accent1"/>
              </a:buClr>
              <a:buSzPct val="100000"/>
              <a:buNone/>
              <a:defRPr/>
            </a:pPr>
            <a:r>
              <a:rPr lang="pt-BR" sz="2000" u="sng" kern="0" dirty="0">
                <a:solidFill>
                  <a:srgbClr val="002060"/>
                </a:solidFill>
              </a:rPr>
              <a:t>Construção do Risk Picture do Sistema de Aviação Civil</a:t>
            </a:r>
            <a:endParaRPr lang="pt-BR" sz="2000" kern="0" dirty="0">
              <a:solidFill>
                <a:srgbClr val="002060"/>
              </a:solidFill>
            </a:endParaRPr>
          </a:p>
          <a:p>
            <a:pPr marL="447675" lvl="4" indent="0" algn="just" defTabSz="715945">
              <a:spcBef>
                <a:spcPts val="0"/>
              </a:spcBef>
              <a:spcAft>
                <a:spcPts val="300"/>
              </a:spcAft>
              <a:buClr>
                <a:schemeClr val="accent1"/>
              </a:buClr>
              <a:buSzPct val="100000"/>
              <a:buNone/>
              <a:defRPr/>
            </a:pPr>
            <a:r>
              <a:rPr lang="pt-BR" sz="2000" kern="0" dirty="0">
                <a:solidFill>
                  <a:srgbClr val="002060"/>
                </a:solidFill>
              </a:rPr>
              <a:t>Melhoria do ambiente operacional </a:t>
            </a:r>
            <a:r>
              <a:rPr lang="pt-BR" sz="2000" kern="0" dirty="0">
                <a:solidFill>
                  <a:srgbClr val="002060"/>
                </a:solidFill>
                <a:sym typeface="Symbol" panose="05050102010706020507" pitchFamily="18" charset="2"/>
              </a:rPr>
              <a:t></a:t>
            </a:r>
            <a:r>
              <a:rPr lang="pt-BR" sz="2000" kern="0" dirty="0">
                <a:solidFill>
                  <a:srgbClr val="002060"/>
                </a:solidFill>
              </a:rPr>
              <a:t> Acidentes / incidentes</a:t>
            </a:r>
          </a:p>
          <a:p>
            <a:pPr marL="447675" lvl="4" indent="0" algn="just" defTabSz="715945">
              <a:spcBef>
                <a:spcPts val="0"/>
              </a:spcBef>
              <a:spcAft>
                <a:spcPts val="300"/>
              </a:spcAft>
              <a:buClr>
                <a:schemeClr val="accent1"/>
              </a:buClr>
              <a:buSzPct val="100000"/>
              <a:buNone/>
              <a:defRPr/>
            </a:pPr>
            <a:r>
              <a:rPr lang="pt-BR" sz="2000" kern="0" dirty="0">
                <a:solidFill>
                  <a:srgbClr val="002060"/>
                </a:solidFill>
              </a:rPr>
              <a:t>Melhoria da capacidade de gerenciamento da SO (PSOE e SGSO)</a:t>
            </a:r>
          </a:p>
        </p:txBody>
      </p:sp>
    </p:spTree>
    <p:extLst>
      <p:ext uri="{BB962C8B-B14F-4D97-AF65-F5344CB8AC3E}">
        <p14:creationId xmlns:p14="http://schemas.microsoft.com/office/powerpoint/2010/main" val="20705291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962"/>
          <a:stretch/>
        </p:blipFill>
        <p:spPr>
          <a:xfrm>
            <a:off x="219203" y="265040"/>
            <a:ext cx="2300477" cy="828000"/>
          </a:xfrm>
          <a:prstGeom prst="rect">
            <a:avLst/>
          </a:prstGeom>
        </p:spPr>
      </p:pic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386082" y="1251691"/>
            <a:ext cx="4947918" cy="461665"/>
          </a:xfrm>
          <a:ln>
            <a:miter lim="800000"/>
            <a:headEnd/>
            <a:tailEnd/>
          </a:ln>
          <a:extLst/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l">
              <a:defRPr/>
            </a:pPr>
            <a:r>
              <a:rPr lang="pt-BR" sz="2400" b="1" dirty="0">
                <a:ln w="0"/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</a:rPr>
              <a:t>SPM Framework</a:t>
            </a:r>
          </a:p>
        </p:txBody>
      </p:sp>
      <p:sp>
        <p:nvSpPr>
          <p:cNvPr id="5" name="Espaço Reservado para Conteúdo 1"/>
          <p:cNvSpPr>
            <a:spLocks noGrp="1"/>
          </p:cNvSpPr>
          <p:nvPr/>
        </p:nvSpPr>
        <p:spPr bwMode="auto">
          <a:xfrm>
            <a:off x="360744" y="1721927"/>
            <a:ext cx="8424000" cy="5040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002060"/>
            </a:solidFill>
            <a:miter lim="800000"/>
            <a:headEnd/>
            <a:tailEnd/>
          </a:ln>
        </p:spPr>
        <p:txBody>
          <a:bodyPr vert="horz" wrap="square" lIns="360000" tIns="0" rIns="360000" bIns="0" numCol="1" anchor="ctr" anchorCtr="0" compatLnSpc="1">
            <a:prstTxWarp prst="textNoShape">
              <a:avLst/>
            </a:prstTxWarp>
          </a:bodyPr>
          <a:lstStyle>
            <a:lvl1pPr marL="365125" indent="-255588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20713" indent="-228600" algn="l" rtl="0" eaLnBrk="0" fontAlgn="base" hangingPunct="0">
              <a:spcBef>
                <a:spcPts val="325"/>
              </a:spcBef>
              <a:spcAft>
                <a:spcPct val="0"/>
              </a:spcAft>
              <a:buClr>
                <a:schemeClr val="accent1"/>
              </a:buClr>
              <a:buFont typeface="Verdana" pitchFamily="34" charset="0"/>
              <a:buChar char="◦"/>
              <a:defRPr sz="23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58838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105766"/>
              </a:buClr>
              <a:buSzPct val="100000"/>
              <a:buFont typeface="Wingdings 2" pitchFamily="18" charset="2"/>
              <a:buChar char=""/>
              <a:defRPr sz="21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105766"/>
              </a:buClr>
              <a:buFont typeface="Wingdings 2" pitchFamily="18" charset="2"/>
              <a:buChar char=""/>
              <a:defRPr sz="1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105766"/>
              </a:buClr>
              <a:buFont typeface="Wingdings 2" pitchFamily="18" charset="2"/>
              <a:buChar char=""/>
              <a:defRPr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lvl="4" indent="0" algn="just" defTabSz="715945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  <a:defRPr/>
            </a:pPr>
            <a:endParaRPr lang="pt-BR" sz="2000" kern="0" dirty="0">
              <a:solidFill>
                <a:srgbClr val="002060"/>
              </a:solidFill>
            </a:endParaRPr>
          </a:p>
        </p:txBody>
      </p:sp>
      <p:sp>
        <p:nvSpPr>
          <p:cNvPr id="15" name="Forma livre 14"/>
          <p:cNvSpPr/>
          <p:nvPr/>
        </p:nvSpPr>
        <p:spPr>
          <a:xfrm>
            <a:off x="2519680" y="1755466"/>
            <a:ext cx="2722880" cy="2836853"/>
          </a:xfrm>
          <a:custGeom>
            <a:avLst/>
            <a:gdLst>
              <a:gd name="connsiteX0" fmla="*/ 0 w 2600076"/>
              <a:gd name="connsiteY0" fmla="*/ 0 h 2309854"/>
              <a:gd name="connsiteX1" fmla="*/ 0 w 2600076"/>
              <a:gd name="connsiteY1" fmla="*/ 2309854 h 2309854"/>
              <a:gd name="connsiteX2" fmla="*/ 1796995 w 2600076"/>
              <a:gd name="connsiteY2" fmla="*/ 2309854 h 2309854"/>
              <a:gd name="connsiteX3" fmla="*/ 1793019 w 2600076"/>
              <a:gd name="connsiteY3" fmla="*/ 1363649 h 2309854"/>
              <a:gd name="connsiteX4" fmla="*/ 2600076 w 2600076"/>
              <a:gd name="connsiteY4" fmla="*/ 1363649 h 2309854"/>
              <a:gd name="connsiteX5" fmla="*/ 2596101 w 2600076"/>
              <a:gd name="connsiteY5" fmla="*/ 3976 h 2309854"/>
              <a:gd name="connsiteX6" fmla="*/ 0 w 2600076"/>
              <a:gd name="connsiteY6" fmla="*/ 0 h 2309854"/>
              <a:gd name="connsiteX0" fmla="*/ 0 w 2600076"/>
              <a:gd name="connsiteY0" fmla="*/ 0 h 2309854"/>
              <a:gd name="connsiteX1" fmla="*/ 0 w 2600076"/>
              <a:gd name="connsiteY1" fmla="*/ 2309854 h 2309854"/>
              <a:gd name="connsiteX2" fmla="*/ 1796995 w 2600076"/>
              <a:gd name="connsiteY2" fmla="*/ 2309854 h 2309854"/>
              <a:gd name="connsiteX3" fmla="*/ 1793019 w 2600076"/>
              <a:gd name="connsiteY3" fmla="*/ 1363649 h 2309854"/>
              <a:gd name="connsiteX4" fmla="*/ 2600076 w 2600076"/>
              <a:gd name="connsiteY4" fmla="*/ 941747 h 2309854"/>
              <a:gd name="connsiteX5" fmla="*/ 2596101 w 2600076"/>
              <a:gd name="connsiteY5" fmla="*/ 3976 h 2309854"/>
              <a:gd name="connsiteX6" fmla="*/ 0 w 2600076"/>
              <a:gd name="connsiteY6" fmla="*/ 0 h 2309854"/>
              <a:gd name="connsiteX0" fmla="*/ 0 w 2600076"/>
              <a:gd name="connsiteY0" fmla="*/ 0 h 2309854"/>
              <a:gd name="connsiteX1" fmla="*/ 0 w 2600076"/>
              <a:gd name="connsiteY1" fmla="*/ 2309854 h 2309854"/>
              <a:gd name="connsiteX2" fmla="*/ 1796995 w 2600076"/>
              <a:gd name="connsiteY2" fmla="*/ 2309854 h 2309854"/>
              <a:gd name="connsiteX3" fmla="*/ 1803081 w 2600076"/>
              <a:gd name="connsiteY3" fmla="*/ 950020 h 2309854"/>
              <a:gd name="connsiteX4" fmla="*/ 2600076 w 2600076"/>
              <a:gd name="connsiteY4" fmla="*/ 941747 h 2309854"/>
              <a:gd name="connsiteX5" fmla="*/ 2596101 w 2600076"/>
              <a:gd name="connsiteY5" fmla="*/ 3976 h 2309854"/>
              <a:gd name="connsiteX6" fmla="*/ 0 w 2600076"/>
              <a:gd name="connsiteY6" fmla="*/ 0 h 2309854"/>
              <a:gd name="connsiteX0" fmla="*/ 0 w 2600076"/>
              <a:gd name="connsiteY0" fmla="*/ 0 h 2309854"/>
              <a:gd name="connsiteX1" fmla="*/ 0 w 2600076"/>
              <a:gd name="connsiteY1" fmla="*/ 2309854 h 2309854"/>
              <a:gd name="connsiteX2" fmla="*/ 1796995 w 2600076"/>
              <a:gd name="connsiteY2" fmla="*/ 2309854 h 2309854"/>
              <a:gd name="connsiteX3" fmla="*/ 1793019 w 2600076"/>
              <a:gd name="connsiteY3" fmla="*/ 950020 h 2309854"/>
              <a:gd name="connsiteX4" fmla="*/ 2600076 w 2600076"/>
              <a:gd name="connsiteY4" fmla="*/ 941747 h 2309854"/>
              <a:gd name="connsiteX5" fmla="*/ 2596101 w 2600076"/>
              <a:gd name="connsiteY5" fmla="*/ 3976 h 2309854"/>
              <a:gd name="connsiteX6" fmla="*/ 0 w 2600076"/>
              <a:gd name="connsiteY6" fmla="*/ 0 h 2309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00076" h="2309854">
                <a:moveTo>
                  <a:pt x="0" y="0"/>
                </a:moveTo>
                <a:lnTo>
                  <a:pt x="0" y="2309854"/>
                </a:lnTo>
                <a:lnTo>
                  <a:pt x="1796995" y="2309854"/>
                </a:lnTo>
                <a:cubicBezTo>
                  <a:pt x="1795670" y="1994452"/>
                  <a:pt x="1794344" y="1265422"/>
                  <a:pt x="1793019" y="950020"/>
                </a:cubicBezTo>
                <a:lnTo>
                  <a:pt x="2600076" y="941747"/>
                </a:lnTo>
                <a:lnTo>
                  <a:pt x="2596101" y="397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  <a:alpha val="50000"/>
            </a:schemeClr>
          </a:solidFill>
          <a:ln w="19050">
            <a:solidFill>
              <a:srgbClr val="008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00B050"/>
              </a:solidFill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01105" y="1809777"/>
            <a:ext cx="4343278" cy="4931830"/>
          </a:xfrm>
          <a:prstGeom prst="rect">
            <a:avLst/>
          </a:prstGeom>
        </p:spPr>
      </p:pic>
      <p:sp>
        <p:nvSpPr>
          <p:cNvPr id="9" name="CaixaDeTexto 8"/>
          <p:cNvSpPr txBox="1"/>
          <p:nvPr/>
        </p:nvSpPr>
        <p:spPr>
          <a:xfrm>
            <a:off x="2797417" y="415905"/>
            <a:ext cx="59873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>
              <a:spcBef>
                <a:spcPct val="20000"/>
              </a:spcBef>
              <a:defRPr/>
            </a:pPr>
            <a:r>
              <a:rPr lang="pt-BR" sz="2800" b="1" dirty="0">
                <a:solidFill>
                  <a:srgbClr val="002060"/>
                </a:solidFill>
                <a:effectLst>
                  <a:outerShdw blurRad="50800" dist="114300" dir="4800000" sx="102000" sy="102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j-ea"/>
                <a:cs typeface="Helvetica" pitchFamily="34" charset="0"/>
              </a:rPr>
              <a:t>SAFETY PERFORMANCE MANAGEMENT</a:t>
            </a:r>
            <a:endParaRPr lang="pt-BR" sz="2000" b="1" dirty="0">
              <a:solidFill>
                <a:srgbClr val="002060"/>
              </a:solidFill>
              <a:effectLst>
                <a:outerShdw blurRad="50800" dist="114300" dir="4800000" sx="102000" sy="102000" algn="tl" rotWithShape="0">
                  <a:prstClr val="black">
                    <a:alpha val="40000"/>
                  </a:prstClr>
                </a:outerShdw>
              </a:effectLst>
              <a:latin typeface="+mn-lt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3737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386082" y="1251691"/>
            <a:ext cx="6827518" cy="461665"/>
          </a:xfrm>
          <a:ln>
            <a:miter lim="800000"/>
            <a:headEnd/>
            <a:tailEnd/>
          </a:ln>
          <a:extLst/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l">
              <a:defRPr/>
            </a:pPr>
            <a:r>
              <a:rPr lang="pt-BR" sz="2400" b="1" dirty="0">
                <a:ln w="0"/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</a:rPr>
              <a:t>Assuntos de SO</a:t>
            </a:r>
          </a:p>
        </p:txBody>
      </p:sp>
      <p:sp>
        <p:nvSpPr>
          <p:cNvPr id="7" name="Espaço Reservado para Conteúdo 1"/>
          <p:cNvSpPr>
            <a:spLocks noGrp="1"/>
          </p:cNvSpPr>
          <p:nvPr/>
        </p:nvSpPr>
        <p:spPr bwMode="auto">
          <a:xfrm>
            <a:off x="360744" y="1721927"/>
            <a:ext cx="8424000" cy="501415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002060"/>
            </a:solidFill>
            <a:miter lim="800000"/>
            <a:headEnd/>
            <a:tailEnd/>
          </a:ln>
        </p:spPr>
        <p:txBody>
          <a:bodyPr vert="horz" wrap="square" lIns="360000" tIns="0" rIns="360000" bIns="0" numCol="1" anchor="ctr" anchorCtr="0" compatLnSpc="1">
            <a:prstTxWarp prst="textNoShape">
              <a:avLst/>
            </a:prstTxWarp>
          </a:bodyPr>
          <a:lstStyle>
            <a:lvl1pPr marL="365125" indent="-255588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20713" indent="-228600" algn="l" rtl="0" eaLnBrk="0" fontAlgn="base" hangingPunct="0">
              <a:spcBef>
                <a:spcPts val="325"/>
              </a:spcBef>
              <a:spcAft>
                <a:spcPct val="0"/>
              </a:spcAft>
              <a:buClr>
                <a:schemeClr val="accent1"/>
              </a:buClr>
              <a:buFont typeface="Verdana" pitchFamily="34" charset="0"/>
              <a:buChar char="◦"/>
              <a:defRPr sz="23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58838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105766"/>
              </a:buClr>
              <a:buSzPct val="100000"/>
              <a:buFont typeface="Wingdings 2" pitchFamily="18" charset="2"/>
              <a:buChar char=""/>
              <a:defRPr sz="21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105766"/>
              </a:buClr>
              <a:buFont typeface="Wingdings 2" pitchFamily="18" charset="2"/>
              <a:buChar char=""/>
              <a:defRPr sz="1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105766"/>
              </a:buClr>
              <a:buFont typeface="Wingdings 2" pitchFamily="18" charset="2"/>
              <a:buChar char=""/>
              <a:defRPr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lvl="4" indent="0" algn="just" defTabSz="715945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  <a:defRPr/>
            </a:pPr>
            <a:r>
              <a:rPr lang="pt-BR" sz="2000" kern="0" dirty="0">
                <a:solidFill>
                  <a:srgbClr val="002060"/>
                </a:solidFill>
              </a:rPr>
              <a:t>Análise dos dados de modo a identificar os assuntos e estabelecer aqueles significativos. Como assuntos tronco, sugere-se:</a:t>
            </a:r>
          </a:p>
          <a:p>
            <a:pPr marL="447675" lvl="4" indent="-265113" algn="just" defTabSz="715945">
              <a:spcBef>
                <a:spcPts val="0"/>
              </a:spcBef>
              <a:spcAft>
                <a:spcPts val="300"/>
              </a:spcAft>
              <a:buClr>
                <a:srgbClr val="002060"/>
              </a:buClr>
              <a:buSzPct val="100000"/>
              <a:buFont typeface="Wingdings" panose="05000000000000000000" pitchFamily="2" charset="2"/>
              <a:buChar char="ü"/>
              <a:defRPr/>
            </a:pPr>
            <a:r>
              <a:rPr lang="pt-BR" sz="2000" kern="0" dirty="0">
                <a:solidFill>
                  <a:srgbClr val="002060"/>
                </a:solidFill>
              </a:rPr>
              <a:t>Fatalidades e feridos</a:t>
            </a:r>
          </a:p>
          <a:p>
            <a:pPr marL="447675" lvl="4" indent="-265113" algn="just" defTabSz="715945">
              <a:spcBef>
                <a:spcPts val="0"/>
              </a:spcBef>
              <a:spcAft>
                <a:spcPts val="300"/>
              </a:spcAft>
              <a:buClr>
                <a:srgbClr val="002060"/>
              </a:buClr>
              <a:buSzPct val="100000"/>
              <a:buFont typeface="Wingdings" panose="05000000000000000000" pitchFamily="2" charset="2"/>
              <a:buChar char="ü"/>
              <a:defRPr/>
            </a:pPr>
            <a:r>
              <a:rPr lang="pt-BR" sz="2000" kern="0" dirty="0">
                <a:solidFill>
                  <a:srgbClr val="002060"/>
                </a:solidFill>
              </a:rPr>
              <a:t>Aeronaves perdidas ou danificadas</a:t>
            </a:r>
          </a:p>
          <a:p>
            <a:pPr marL="447675" lvl="4" indent="-265113" algn="just" defTabSz="715945">
              <a:spcBef>
                <a:spcPts val="0"/>
              </a:spcBef>
              <a:spcAft>
                <a:spcPts val="600"/>
              </a:spcAft>
              <a:buClr>
                <a:srgbClr val="002060"/>
              </a:buClr>
              <a:buSzPct val="100000"/>
              <a:buFont typeface="Wingdings" panose="05000000000000000000" pitchFamily="2" charset="2"/>
              <a:buChar char="ü"/>
              <a:defRPr/>
            </a:pPr>
            <a:r>
              <a:rPr lang="pt-BR" sz="2000" kern="0" dirty="0">
                <a:solidFill>
                  <a:srgbClr val="002060"/>
                </a:solidFill>
              </a:rPr>
              <a:t>Perda de reputação</a:t>
            </a:r>
          </a:p>
          <a:p>
            <a:pPr marL="0" lvl="4" indent="0" algn="just" defTabSz="715945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  <a:defRPr/>
            </a:pPr>
            <a:r>
              <a:rPr lang="pt-BR" sz="2000" kern="0" dirty="0">
                <a:solidFill>
                  <a:srgbClr val="002060"/>
                </a:solidFill>
                <a:sym typeface="Symbol" panose="05050102010706020507" pitchFamily="18" charset="2"/>
              </a:rPr>
              <a:t>Tipos de assuntos que devem estar nas preocupações primárias:</a:t>
            </a:r>
            <a:endParaRPr lang="pt-BR" sz="2000" kern="0" dirty="0">
              <a:solidFill>
                <a:srgbClr val="002060"/>
              </a:solidFill>
            </a:endParaRPr>
          </a:p>
          <a:p>
            <a:pPr marL="447675" lvl="4" indent="-265113" algn="just" defTabSz="715945">
              <a:spcBef>
                <a:spcPts val="0"/>
              </a:spcBef>
              <a:spcAft>
                <a:spcPts val="300"/>
              </a:spcAft>
              <a:buClr>
                <a:srgbClr val="002060"/>
              </a:buClr>
              <a:buSzPct val="100000"/>
              <a:buFont typeface="Wingdings" panose="05000000000000000000" pitchFamily="2" charset="2"/>
              <a:buChar char="ü"/>
              <a:defRPr/>
            </a:pPr>
            <a:r>
              <a:rPr lang="pt-BR" sz="2000" kern="0" dirty="0">
                <a:solidFill>
                  <a:srgbClr val="002060"/>
                </a:solidFill>
              </a:rPr>
              <a:t>Operações com alto risco (probabilidade/severidade)</a:t>
            </a:r>
          </a:p>
          <a:p>
            <a:pPr marL="447675" lvl="4" indent="-265113" algn="just" defTabSz="715945">
              <a:spcBef>
                <a:spcPts val="0"/>
              </a:spcBef>
              <a:spcAft>
                <a:spcPts val="300"/>
              </a:spcAft>
              <a:buClr>
                <a:srgbClr val="002060"/>
              </a:buClr>
              <a:buSzPct val="100000"/>
              <a:buFont typeface="Wingdings" panose="05000000000000000000" pitchFamily="2" charset="2"/>
              <a:buChar char="ü"/>
              <a:defRPr/>
            </a:pPr>
            <a:r>
              <a:rPr lang="pt-BR" sz="2000" kern="0" dirty="0">
                <a:solidFill>
                  <a:srgbClr val="002060"/>
                </a:solidFill>
              </a:rPr>
              <a:t>Operações com nível de risco em ascensão</a:t>
            </a:r>
          </a:p>
          <a:p>
            <a:pPr marL="447675" lvl="4" indent="-265113" algn="just" defTabSz="715945">
              <a:spcBef>
                <a:spcPts val="0"/>
              </a:spcBef>
              <a:spcAft>
                <a:spcPts val="300"/>
              </a:spcAft>
              <a:buClr>
                <a:srgbClr val="002060"/>
              </a:buClr>
              <a:buSzPct val="100000"/>
              <a:buFont typeface="Wingdings" panose="05000000000000000000" pitchFamily="2" charset="2"/>
              <a:buChar char="ü"/>
              <a:defRPr/>
            </a:pPr>
            <a:r>
              <a:rPr lang="pt-BR" sz="2000" kern="0" dirty="0">
                <a:solidFill>
                  <a:srgbClr val="002060"/>
                </a:solidFill>
              </a:rPr>
              <a:t>Preocupações sistêmicas</a:t>
            </a:r>
          </a:p>
          <a:p>
            <a:pPr marL="447675" lvl="4" indent="-265113" algn="just" defTabSz="715945">
              <a:spcBef>
                <a:spcPts val="0"/>
              </a:spcBef>
              <a:spcAft>
                <a:spcPts val="600"/>
              </a:spcAft>
              <a:buClr>
                <a:srgbClr val="002060"/>
              </a:buClr>
              <a:buSzPct val="100000"/>
              <a:buFont typeface="Wingdings" panose="05000000000000000000" pitchFamily="2" charset="2"/>
              <a:buChar char="ü"/>
              <a:defRPr/>
            </a:pPr>
            <a:r>
              <a:rPr lang="pt-BR" sz="2000" kern="0" dirty="0">
                <a:solidFill>
                  <a:srgbClr val="002060"/>
                </a:solidFill>
              </a:rPr>
              <a:t>Preocupações emergentes</a:t>
            </a:r>
          </a:p>
          <a:p>
            <a:pPr marL="0" lvl="4" indent="0" algn="just" defTabSz="715945">
              <a:spcBef>
                <a:spcPts val="0"/>
              </a:spcBef>
              <a:spcAft>
                <a:spcPts val="600"/>
              </a:spcAft>
              <a:buClr>
                <a:srgbClr val="002060"/>
              </a:buClr>
              <a:buSzPct val="100000"/>
              <a:buNone/>
              <a:defRPr/>
            </a:pPr>
            <a:endParaRPr lang="pt-BR" sz="2000" u="sng" kern="0" dirty="0">
              <a:solidFill>
                <a:srgbClr val="002060"/>
              </a:solidFill>
            </a:endParaRPr>
          </a:p>
          <a:p>
            <a:pPr marL="0" lvl="4" indent="0" algn="just" defTabSz="715945">
              <a:spcBef>
                <a:spcPts val="0"/>
              </a:spcBef>
              <a:spcAft>
                <a:spcPts val="600"/>
              </a:spcAft>
              <a:buClr>
                <a:srgbClr val="002060"/>
              </a:buClr>
              <a:buSzPct val="100000"/>
              <a:buNone/>
              <a:defRPr/>
            </a:pPr>
            <a:r>
              <a:rPr lang="pt-BR" sz="2000" u="sng" kern="0" dirty="0">
                <a:solidFill>
                  <a:srgbClr val="002060"/>
                </a:solidFill>
              </a:rPr>
              <a:t>O Estado deve focar nas prioridades potenciais para a melhoria eficaz do desempenho da SO do sistema</a:t>
            </a:r>
            <a:r>
              <a:rPr lang="pt-BR" sz="2000" kern="0" dirty="0">
                <a:solidFill>
                  <a:srgbClr val="002060"/>
                </a:solidFill>
              </a:rPr>
              <a:t>.</a:t>
            </a: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962"/>
          <a:stretch/>
        </p:blipFill>
        <p:spPr>
          <a:xfrm>
            <a:off x="219203" y="265040"/>
            <a:ext cx="2300477" cy="828000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2797417" y="415905"/>
            <a:ext cx="59873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>
              <a:spcBef>
                <a:spcPct val="20000"/>
              </a:spcBef>
              <a:defRPr/>
            </a:pPr>
            <a:r>
              <a:rPr lang="pt-BR" sz="2800" b="1" dirty="0">
                <a:solidFill>
                  <a:srgbClr val="002060"/>
                </a:solidFill>
                <a:effectLst>
                  <a:outerShdw blurRad="50800" dist="114300" dir="4800000" sx="102000" sy="102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j-ea"/>
                <a:cs typeface="Helvetica" pitchFamily="34" charset="0"/>
              </a:rPr>
              <a:t>SAFETY PERFORMANCE MANAGEMENT</a:t>
            </a:r>
            <a:endParaRPr lang="pt-BR" sz="2000" b="1" dirty="0">
              <a:solidFill>
                <a:srgbClr val="002060"/>
              </a:solidFill>
              <a:effectLst>
                <a:outerShdw blurRad="50800" dist="114300" dir="4800000" sx="102000" sy="102000" algn="tl" rotWithShape="0">
                  <a:prstClr val="black">
                    <a:alpha val="40000"/>
                  </a:prstClr>
                </a:outerShdw>
              </a:effectLst>
              <a:latin typeface="+mn-lt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88095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962"/>
          <a:stretch/>
        </p:blipFill>
        <p:spPr>
          <a:xfrm>
            <a:off x="219203" y="265040"/>
            <a:ext cx="2300477" cy="828000"/>
          </a:xfrm>
          <a:prstGeom prst="rect">
            <a:avLst/>
          </a:prstGeom>
        </p:spPr>
      </p:pic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386082" y="1251691"/>
            <a:ext cx="4216398" cy="461665"/>
          </a:xfrm>
          <a:ln>
            <a:miter lim="800000"/>
            <a:headEnd/>
            <a:tailEnd/>
          </a:ln>
          <a:extLst/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l">
              <a:defRPr/>
            </a:pPr>
            <a:r>
              <a:rPr lang="pt-BR" sz="2400" b="1" dirty="0">
                <a:ln w="0"/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</a:rPr>
              <a:t>Global Safety Priorities</a:t>
            </a:r>
          </a:p>
        </p:txBody>
      </p:sp>
      <p:sp>
        <p:nvSpPr>
          <p:cNvPr id="6" name="Espaço Reservado para Conteúdo 1"/>
          <p:cNvSpPr>
            <a:spLocks noGrp="1"/>
          </p:cNvSpPr>
          <p:nvPr/>
        </p:nvSpPr>
        <p:spPr bwMode="auto">
          <a:xfrm>
            <a:off x="360744" y="1721927"/>
            <a:ext cx="8424000" cy="372383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002060"/>
            </a:solidFill>
            <a:miter lim="800000"/>
            <a:headEnd/>
            <a:tailEnd/>
          </a:ln>
        </p:spPr>
        <p:txBody>
          <a:bodyPr vert="horz" wrap="square" lIns="360000" tIns="0" rIns="360000" bIns="0" numCol="1" anchor="ctr" anchorCtr="0" compatLnSpc="1">
            <a:prstTxWarp prst="textNoShape">
              <a:avLst/>
            </a:prstTxWarp>
          </a:bodyPr>
          <a:lstStyle>
            <a:lvl1pPr marL="365125" indent="-255588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20713" indent="-228600" algn="l" rtl="0" eaLnBrk="0" fontAlgn="base" hangingPunct="0">
              <a:spcBef>
                <a:spcPts val="325"/>
              </a:spcBef>
              <a:spcAft>
                <a:spcPct val="0"/>
              </a:spcAft>
              <a:buClr>
                <a:schemeClr val="accent1"/>
              </a:buClr>
              <a:buFont typeface="Verdana" pitchFamily="34" charset="0"/>
              <a:buChar char="◦"/>
              <a:defRPr sz="23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58838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105766"/>
              </a:buClr>
              <a:buSzPct val="100000"/>
              <a:buFont typeface="Wingdings 2" pitchFamily="18" charset="2"/>
              <a:buChar char=""/>
              <a:defRPr sz="21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105766"/>
              </a:buClr>
              <a:buFont typeface="Wingdings 2" pitchFamily="18" charset="2"/>
              <a:buChar char=""/>
              <a:defRPr sz="1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105766"/>
              </a:buClr>
              <a:buFont typeface="Wingdings 2" pitchFamily="18" charset="2"/>
              <a:buChar char=""/>
              <a:defRPr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lvl="4" indent="0" algn="just" defTabSz="715945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  <a:defRPr/>
            </a:pPr>
            <a:r>
              <a:rPr lang="pt-BR" sz="2000" kern="0" dirty="0">
                <a:solidFill>
                  <a:srgbClr val="002060"/>
                </a:solidFill>
              </a:rPr>
              <a:t>ICAO identificou 3 categorias de acidentes de alto risco</a:t>
            </a:r>
          </a:p>
          <a:p>
            <a:pPr marL="355600" lvl="4" indent="-355600" algn="just" defTabSz="715945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+mj-lt"/>
              <a:buAutoNum type="alphaLcParenR"/>
              <a:defRPr/>
            </a:pPr>
            <a:r>
              <a:rPr lang="pt-BR" sz="2000" b="1" kern="0" dirty="0">
                <a:solidFill>
                  <a:srgbClr val="002060"/>
                </a:solidFill>
              </a:rPr>
              <a:t>Eventos de Runway safety </a:t>
            </a:r>
            <a:r>
              <a:rPr lang="pt-BR" sz="2000" kern="0" dirty="0">
                <a:solidFill>
                  <a:srgbClr val="002060"/>
                </a:solidFill>
              </a:rPr>
              <a:t>– Contato anormal com pista, Bird strike, colisão em solo, Runway Excursion, Runway Incursion, perda de controle direcional, colisão com obstáculos e Undershoot / </a:t>
            </a:r>
            <a:r>
              <a:rPr lang="pt-BR" sz="2000" kern="0" dirty="0" err="1">
                <a:solidFill>
                  <a:srgbClr val="002060"/>
                </a:solidFill>
              </a:rPr>
              <a:t>Overrun</a:t>
            </a:r>
            <a:r>
              <a:rPr lang="pt-BR" sz="2000" kern="0" dirty="0">
                <a:solidFill>
                  <a:srgbClr val="002060"/>
                </a:solidFill>
              </a:rPr>
              <a:t>.</a:t>
            </a:r>
          </a:p>
          <a:p>
            <a:pPr marL="355600" lvl="4" indent="-355600" algn="just" defTabSz="715945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+mj-lt"/>
              <a:buAutoNum type="alphaLcParenR"/>
              <a:defRPr/>
            </a:pPr>
            <a:r>
              <a:rPr lang="pt-BR" sz="2000" kern="0" dirty="0">
                <a:solidFill>
                  <a:srgbClr val="002060"/>
                </a:solidFill>
              </a:rPr>
              <a:t>CFIT – Controlled Flight Into Terrain</a:t>
            </a:r>
          </a:p>
          <a:p>
            <a:pPr marL="355600" lvl="4" indent="-355600" algn="just" defTabSz="715945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+mj-lt"/>
              <a:buAutoNum type="alphaLcParenR"/>
              <a:defRPr/>
            </a:pPr>
            <a:r>
              <a:rPr lang="pt-BR" sz="2000" kern="0" dirty="0">
                <a:solidFill>
                  <a:srgbClr val="002060"/>
                </a:solidFill>
              </a:rPr>
              <a:t>LOC-I – Loss of Control in Flight</a:t>
            </a:r>
          </a:p>
          <a:p>
            <a:pPr marL="0" lvl="4" indent="0" algn="just" defTabSz="715945">
              <a:spcBef>
                <a:spcPts val="1200"/>
              </a:spcBef>
              <a:spcAft>
                <a:spcPts val="0"/>
              </a:spcAft>
              <a:buClr>
                <a:srgbClr val="002060"/>
              </a:buClr>
              <a:buSzPct val="100000"/>
              <a:buNone/>
              <a:defRPr/>
            </a:pPr>
            <a:r>
              <a:rPr lang="pt-BR" sz="2000" kern="0" dirty="0">
                <a:solidFill>
                  <a:srgbClr val="002060"/>
                </a:solidFill>
              </a:rPr>
              <a:t>América do Sul (SAM) – Eventos de Runway safety e acidentes LOC-I foram responsáveis por 55,42% de todas as fatalidades. 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32ADAD48-4FE1-4952-8203-2D18687B30F9}"/>
              </a:ext>
            </a:extLst>
          </p:cNvPr>
          <p:cNvSpPr txBox="1"/>
          <p:nvPr/>
        </p:nvSpPr>
        <p:spPr>
          <a:xfrm>
            <a:off x="2797417" y="415905"/>
            <a:ext cx="59873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>
              <a:spcBef>
                <a:spcPct val="20000"/>
              </a:spcBef>
              <a:defRPr/>
            </a:pPr>
            <a:r>
              <a:rPr lang="pt-BR" sz="2800" b="1" dirty="0">
                <a:solidFill>
                  <a:srgbClr val="002060"/>
                </a:solidFill>
                <a:effectLst>
                  <a:outerShdw blurRad="50800" dist="114300" dir="4800000" sx="102000" sy="102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j-ea"/>
                <a:cs typeface="Helvetica" pitchFamily="34" charset="0"/>
              </a:rPr>
              <a:t>SAFETY PERFORMANCE MANAGEMENT</a:t>
            </a:r>
            <a:endParaRPr lang="pt-BR" sz="2000" b="1" dirty="0">
              <a:solidFill>
                <a:srgbClr val="002060"/>
              </a:solidFill>
              <a:effectLst>
                <a:outerShdw blurRad="50800" dist="114300" dir="4800000" sx="102000" sy="102000" algn="tl" rotWithShape="0">
                  <a:prstClr val="black">
                    <a:alpha val="40000"/>
                  </a:prstClr>
                </a:outerShdw>
              </a:effectLst>
              <a:latin typeface="+mn-lt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22970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3139441" y="415905"/>
            <a:ext cx="5645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>
              <a:spcBef>
                <a:spcPct val="20000"/>
              </a:spcBef>
              <a:defRPr/>
            </a:pPr>
            <a:r>
              <a:rPr lang="pt-BR" sz="2800" b="1" dirty="0">
                <a:solidFill>
                  <a:srgbClr val="002060"/>
                </a:solidFill>
                <a:effectLst>
                  <a:outerShdw blurRad="50800" dist="114300" dir="4800000" sx="102000" sy="102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j-ea"/>
                <a:cs typeface="Helvetica" pitchFamily="34" charset="0"/>
              </a:rPr>
              <a:t>PROPOSTA DE TRABALHO</a:t>
            </a:r>
            <a:endParaRPr lang="pt-BR" sz="2000" b="1" dirty="0">
              <a:solidFill>
                <a:srgbClr val="002060"/>
              </a:solidFill>
              <a:effectLst>
                <a:outerShdw blurRad="50800" dist="114300" dir="4800000" sx="102000" sy="102000" algn="tl" rotWithShape="0">
                  <a:prstClr val="black">
                    <a:alpha val="40000"/>
                  </a:prstClr>
                </a:outerShdw>
              </a:effectLst>
              <a:latin typeface="+mn-lt"/>
              <a:cs typeface="Calibri" pitchFamily="34" charset="0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962"/>
          <a:stretch/>
        </p:blipFill>
        <p:spPr>
          <a:xfrm>
            <a:off x="219203" y="265040"/>
            <a:ext cx="2300477" cy="828000"/>
          </a:xfrm>
          <a:prstGeom prst="rect">
            <a:avLst/>
          </a:prstGeom>
        </p:spPr>
      </p:pic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386082" y="1251691"/>
            <a:ext cx="8239758" cy="461665"/>
          </a:xfrm>
          <a:ln>
            <a:miter lim="800000"/>
            <a:headEnd/>
            <a:tailEnd/>
          </a:ln>
          <a:extLst/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l">
              <a:defRPr/>
            </a:pPr>
            <a:r>
              <a:rPr lang="pt-BR" sz="2400" b="1" cap="all" dirty="0">
                <a:ln w="0"/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</a:rPr>
              <a:t>PSOE-ANAC (PROJ 6) E GRUPOS DO BAST</a:t>
            </a:r>
          </a:p>
        </p:txBody>
      </p:sp>
      <p:sp>
        <p:nvSpPr>
          <p:cNvPr id="7" name="Espaço Reservado para Conteúdo 1"/>
          <p:cNvSpPr>
            <a:spLocks noGrp="1"/>
          </p:cNvSpPr>
          <p:nvPr/>
        </p:nvSpPr>
        <p:spPr bwMode="auto">
          <a:xfrm>
            <a:off x="360744" y="1721926"/>
            <a:ext cx="8424000" cy="492271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002060"/>
            </a:solidFill>
            <a:miter lim="800000"/>
            <a:headEnd/>
            <a:tailEnd/>
          </a:ln>
        </p:spPr>
        <p:txBody>
          <a:bodyPr vert="horz" wrap="square" lIns="360000" tIns="108000" rIns="360000" bIns="0" numCol="1" anchor="t" anchorCtr="0" compatLnSpc="1">
            <a:prstTxWarp prst="textNoShape">
              <a:avLst/>
            </a:prstTxWarp>
          </a:bodyPr>
          <a:lstStyle>
            <a:lvl1pPr marL="365125" indent="-255588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20713" indent="-228600" algn="l" rtl="0" eaLnBrk="0" fontAlgn="base" hangingPunct="0">
              <a:spcBef>
                <a:spcPts val="325"/>
              </a:spcBef>
              <a:spcAft>
                <a:spcPct val="0"/>
              </a:spcAft>
              <a:buClr>
                <a:schemeClr val="accent1"/>
              </a:buClr>
              <a:buFont typeface="Verdana" pitchFamily="34" charset="0"/>
              <a:buChar char="◦"/>
              <a:defRPr sz="23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58838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105766"/>
              </a:buClr>
              <a:buSzPct val="100000"/>
              <a:buFont typeface="Wingdings 2" pitchFamily="18" charset="2"/>
              <a:buChar char=""/>
              <a:defRPr sz="21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105766"/>
              </a:buClr>
              <a:buFont typeface="Wingdings 2" pitchFamily="18" charset="2"/>
              <a:buChar char=""/>
              <a:defRPr sz="1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105766"/>
              </a:buClr>
              <a:buFont typeface="Wingdings 2" pitchFamily="18" charset="2"/>
              <a:buChar char=""/>
              <a:defRPr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lvl="4" indent="0" algn="just" defTabSz="715945">
              <a:spcBef>
                <a:spcPts val="0"/>
              </a:spcBef>
              <a:spcAft>
                <a:spcPts val="300"/>
              </a:spcAft>
              <a:buClr>
                <a:schemeClr val="accent1"/>
              </a:buClr>
              <a:buSzPct val="100000"/>
              <a:buNone/>
              <a:defRPr/>
            </a:pPr>
            <a:r>
              <a:rPr lang="pt-BR" sz="2000" b="1" kern="0" dirty="0">
                <a:solidFill>
                  <a:srgbClr val="002060"/>
                </a:solidFill>
              </a:rPr>
              <a:t>Projeto 6</a:t>
            </a:r>
            <a:r>
              <a:rPr lang="pt-BR" sz="2000" kern="0" dirty="0">
                <a:solidFill>
                  <a:srgbClr val="002060"/>
                </a:solidFill>
              </a:rPr>
              <a:t> – Força Tarefa a fim de consolidar os trabalhos desenvolvidos em cada grupo</a:t>
            </a:r>
          </a:p>
          <a:p>
            <a:pPr marL="447675" lvl="4" indent="0" algn="just" defTabSz="715945">
              <a:spcBef>
                <a:spcPts val="600"/>
              </a:spcBef>
              <a:spcAft>
                <a:spcPts val="300"/>
              </a:spcAft>
              <a:buClr>
                <a:schemeClr val="accent1"/>
              </a:buClr>
              <a:buSzPct val="100000"/>
              <a:buNone/>
              <a:defRPr/>
            </a:pPr>
            <a:r>
              <a:rPr lang="pt-BR" sz="2000" kern="0" dirty="0">
                <a:solidFill>
                  <a:srgbClr val="002060"/>
                </a:solidFill>
              </a:rPr>
              <a:t>Formação de um grupo colaborativo (Indústria e ANAC)</a:t>
            </a:r>
          </a:p>
          <a:p>
            <a:pPr marL="447675" lvl="4" indent="0" algn="just" defTabSz="715945">
              <a:spcBef>
                <a:spcPts val="0"/>
              </a:spcBef>
              <a:spcAft>
                <a:spcPts val="300"/>
              </a:spcAft>
              <a:buClr>
                <a:schemeClr val="accent1"/>
              </a:buClr>
              <a:buSzPct val="100000"/>
              <a:buNone/>
              <a:defRPr/>
            </a:pPr>
            <a:r>
              <a:rPr lang="pt-BR" sz="2000" kern="0" dirty="0">
                <a:solidFill>
                  <a:srgbClr val="002060"/>
                </a:solidFill>
              </a:rPr>
              <a:t>A proposta é que o </a:t>
            </a:r>
            <a:r>
              <a:rPr lang="pt-BR" sz="2000" u="sng" kern="0" dirty="0">
                <a:solidFill>
                  <a:srgbClr val="002060"/>
                </a:solidFill>
              </a:rPr>
              <a:t>esforço aconteça </a:t>
            </a:r>
            <a:r>
              <a:rPr lang="pt-BR" sz="2000" b="1" u="sng" kern="0" dirty="0">
                <a:solidFill>
                  <a:srgbClr val="002060"/>
                </a:solidFill>
              </a:rPr>
              <a:t>entre julho/2018 e abril/2019</a:t>
            </a:r>
            <a:endParaRPr lang="pt-BR" sz="2000" kern="0" dirty="0">
              <a:solidFill>
                <a:srgbClr val="002060"/>
              </a:solidFill>
            </a:endParaRPr>
          </a:p>
          <a:p>
            <a:pPr marL="447675" lvl="4" indent="0" algn="just" defTabSz="715945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  <a:defRPr/>
            </a:pPr>
            <a:endParaRPr lang="pt-BR" sz="2000" kern="0" dirty="0">
              <a:solidFill>
                <a:srgbClr val="002060"/>
              </a:solidFill>
            </a:endParaRPr>
          </a:p>
          <a:p>
            <a:pPr marL="0" lvl="4" indent="0" algn="just" defTabSz="715945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  <a:defRPr/>
            </a:pPr>
            <a:r>
              <a:rPr lang="pt-BR" sz="2000" u="sng" kern="0" dirty="0">
                <a:solidFill>
                  <a:srgbClr val="002060"/>
                </a:solidFill>
              </a:rPr>
              <a:t>Etapas</a:t>
            </a:r>
            <a:endParaRPr lang="pt-BR" sz="2000" kern="0" dirty="0">
              <a:solidFill>
                <a:srgbClr val="002060"/>
              </a:solidFill>
            </a:endParaRPr>
          </a:p>
          <a:p>
            <a:pPr marL="790575" lvl="4" indent="-342900" algn="just" defTabSz="715945">
              <a:spcBef>
                <a:spcPts val="0"/>
              </a:spcBef>
              <a:spcAft>
                <a:spcPts val="300"/>
              </a:spcAft>
              <a:buClr>
                <a:srgbClr val="002060"/>
              </a:buClr>
              <a:buSzPct val="100000"/>
              <a:buFont typeface="Wingdings" panose="05000000000000000000" pitchFamily="2" charset="2"/>
              <a:buChar char="ü"/>
              <a:defRPr/>
            </a:pPr>
            <a:r>
              <a:rPr lang="pt-BR" sz="2000" kern="0" dirty="0">
                <a:solidFill>
                  <a:srgbClr val="002060"/>
                </a:solidFill>
              </a:rPr>
              <a:t>Discussão sobre os assuntos de preocupação de SO</a:t>
            </a:r>
          </a:p>
          <a:p>
            <a:pPr marL="790575" lvl="4" indent="-342900" algn="just" defTabSz="715945">
              <a:spcBef>
                <a:spcPts val="0"/>
              </a:spcBef>
              <a:spcAft>
                <a:spcPts val="300"/>
              </a:spcAft>
              <a:buClr>
                <a:srgbClr val="002060"/>
              </a:buClr>
              <a:buSzPct val="100000"/>
              <a:buFont typeface="Wingdings" panose="05000000000000000000" pitchFamily="2" charset="2"/>
              <a:buChar char="ü"/>
              <a:defRPr/>
            </a:pPr>
            <a:r>
              <a:rPr lang="pt-BR" sz="2000" kern="0" dirty="0">
                <a:solidFill>
                  <a:srgbClr val="002060"/>
                </a:solidFill>
              </a:rPr>
              <a:t>Correlação dos assuntos com os dados existentes</a:t>
            </a:r>
          </a:p>
          <a:p>
            <a:pPr marL="790575" lvl="4" indent="-342900" algn="just" defTabSz="715945">
              <a:spcBef>
                <a:spcPts val="0"/>
              </a:spcBef>
              <a:spcAft>
                <a:spcPts val="300"/>
              </a:spcAft>
              <a:buClr>
                <a:srgbClr val="002060"/>
              </a:buClr>
              <a:buSzPct val="100000"/>
              <a:buFont typeface="Wingdings" panose="05000000000000000000" pitchFamily="2" charset="2"/>
              <a:buChar char="ü"/>
              <a:defRPr/>
            </a:pPr>
            <a:r>
              <a:rPr lang="pt-BR" sz="2000" kern="0" dirty="0">
                <a:solidFill>
                  <a:srgbClr val="002060"/>
                </a:solidFill>
              </a:rPr>
              <a:t>Avaliação da tolerabilidade de cada assunto quanto aos riscos</a:t>
            </a:r>
          </a:p>
          <a:p>
            <a:pPr marL="790575" lvl="4" indent="-342900" algn="just" defTabSz="715945">
              <a:spcBef>
                <a:spcPts val="0"/>
              </a:spcBef>
              <a:spcAft>
                <a:spcPts val="300"/>
              </a:spcAft>
              <a:buClr>
                <a:srgbClr val="002060"/>
              </a:buClr>
              <a:buSzPct val="100000"/>
              <a:buFont typeface="Wingdings" panose="05000000000000000000" pitchFamily="2" charset="2"/>
              <a:buChar char="ü"/>
              <a:defRPr/>
            </a:pPr>
            <a:r>
              <a:rPr lang="pt-BR" sz="2000" kern="0" dirty="0">
                <a:solidFill>
                  <a:srgbClr val="002060"/>
                </a:solidFill>
              </a:rPr>
              <a:t>Definição dos principais assuntos de preocupação de SO da Aviação brasileira</a:t>
            </a:r>
          </a:p>
        </p:txBody>
      </p:sp>
    </p:spTree>
    <p:extLst>
      <p:ext uri="{BB962C8B-B14F-4D97-AF65-F5344CB8AC3E}">
        <p14:creationId xmlns:p14="http://schemas.microsoft.com/office/powerpoint/2010/main" val="31443542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1" y="0"/>
            <a:ext cx="9131300" cy="6858000"/>
          </a:xfrm>
          <a:prstGeom prst="rect">
            <a:avLst/>
          </a:prstGeo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DE735827-736E-4329-B1FD-251725782231}"/>
              </a:ext>
            </a:extLst>
          </p:cNvPr>
          <p:cNvSpPr txBox="1"/>
          <p:nvPr/>
        </p:nvSpPr>
        <p:spPr>
          <a:xfrm>
            <a:off x="1463767" y="4543476"/>
            <a:ext cx="62266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Muito Obrigado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1E267A4B-5564-4559-B2C4-F4FC4F87F86D}"/>
              </a:ext>
            </a:extLst>
          </p:cNvPr>
          <p:cNvSpPr txBox="1"/>
          <p:nvPr/>
        </p:nvSpPr>
        <p:spPr>
          <a:xfrm>
            <a:off x="4359376" y="5688650"/>
            <a:ext cx="62266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Rafael Rocha</a:t>
            </a:r>
          </a:p>
          <a:p>
            <a:pPr algn="ctr"/>
            <a:r>
              <a:rPr lang="pt-BR" sz="1400" dirty="0">
                <a:solidFill>
                  <a:schemeClr val="tx2">
                    <a:lumMod val="75000"/>
                  </a:schemeClr>
                </a:solidFill>
                <a:latin typeface="+mn-lt"/>
                <a:hlinkClick r:id="rId3"/>
              </a:rPr>
              <a:t>rafael.rocha@anac.gov.br</a:t>
            </a:r>
            <a:endParaRPr lang="pt-BR" sz="1400" dirty="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pPr algn="ctr"/>
            <a:r>
              <a:rPr lang="pt-BR" sz="14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61 3314-4756</a:t>
            </a:r>
          </a:p>
        </p:txBody>
      </p:sp>
    </p:spTree>
    <p:extLst>
      <p:ext uri="{BB962C8B-B14F-4D97-AF65-F5344CB8AC3E}">
        <p14:creationId xmlns:p14="http://schemas.microsoft.com/office/powerpoint/2010/main" val="879603788"/>
      </p:ext>
    </p:extLst>
  </p:cSld>
  <p:clrMapOvr>
    <a:masterClrMapping/>
  </p:clrMapOvr>
</p:sld>
</file>

<file path=ppt/theme/theme1.xml><?xml version="1.0" encoding="utf-8"?>
<a:theme xmlns:a="http://schemas.openxmlformats.org/drawingml/2006/main" name="anac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0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anac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anac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2_anac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3_anac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4_anac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7.xml><?xml version="1.0" encoding="utf-8"?>
<a:theme xmlns:a="http://schemas.openxmlformats.org/drawingml/2006/main" name="5_anac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8.xml><?xml version="1.0" encoding="utf-8"?>
<a:theme xmlns:a="http://schemas.openxmlformats.org/drawingml/2006/main" name="6_anac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9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p:properties xmlns:p="http://schemas.microsoft.com/office/2006/metadata/properties" xmlns:xsi="http://www.w3.org/2001/XMLSchema-instance">
  <documentManagement>
    <_dlc_DocId xmlns="9c74c564-014a-46b7-abbc-8866c633f207">4ZQKSQV5M6MN-2043567395-38</_dlc_DocId>
    <_dlc_DocIdUrl xmlns="9c74c564-014a-46b7-abbc-8866c633f207">
      <Url>http://spfrj1203:8180/PWA/PSOE - Projeto 6 - Metas e Objetivos PSSO/_layouts/15/DocIdRedir.aspx?ID=4ZQKSQV5M6MN-2043567395-38</Url>
      <Description>4ZQKSQV5M6MN-2043567395-38</Description>
    </_dlc_DocIdUrl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99D4E1C0A4C3C746BBED35C0AFF8E449" ma:contentTypeVersion="0" ma:contentTypeDescription="Crie um novo documento." ma:contentTypeScope="" ma:versionID="9cb0e6476afc8f91908430114d2d14b7">
  <xsd:schema xmlns:xsd="http://www.w3.org/2001/XMLSchema" xmlns:xs="http://www.w3.org/2001/XMLSchema" xmlns:p="http://schemas.microsoft.com/office/2006/metadata/properties" xmlns:ns2="9c74c564-014a-46b7-abbc-8866c633f207" targetNamespace="http://schemas.microsoft.com/office/2006/metadata/properties" ma:root="true" ma:fieldsID="424dede2b535f569d2a4ff5373181827" ns2:_="">
    <xsd:import namespace="9c74c564-014a-46b7-abbc-8866c633f207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74c564-014a-46b7-abbc-8866c633f207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Valor da ID do Documento" ma:description="O valor da ID do documento atribuída a este item." ma:internalName="_dlc_DocId" ma:readOnly="true">
      <xsd:simpleType>
        <xsd:restriction base="dms:Text"/>
      </xsd:simpleType>
    </xsd:element>
    <xsd:element name="_dlc_DocIdUrl" ma:index="9" nillable="true" ma:displayName="ID do Documento" ma:description="Link permanente para este documento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BA86EC0-23D2-4FB2-A0F6-B6E15E286F20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0116A3B9-A8DC-419E-B434-9B58E00212E7}">
  <ds:schemaRefs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9c74c564-014a-46b7-abbc-8866c633f207"/>
    <ds:schemaRef ds:uri="http://purl.org/dc/elements/1.1/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13862B02-E611-4976-A92E-8643FAFF3CFC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EA6B6020-44A2-4237-A6A5-D89D5131EE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c74c564-014a-46b7-abbc-8866c633f20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anac2.thmx</Template>
  <TotalTime>27375</TotalTime>
  <Words>500</Words>
  <Application>Microsoft Office PowerPoint</Application>
  <PresentationFormat>Apresentação na tela (4:3)</PresentationFormat>
  <Paragraphs>66</Paragraphs>
  <Slides>8</Slides>
  <Notes>5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8</vt:i4>
      </vt:variant>
      <vt:variant>
        <vt:lpstr>Títulos de slides</vt:lpstr>
      </vt:variant>
      <vt:variant>
        <vt:i4>8</vt:i4>
      </vt:variant>
    </vt:vector>
  </HeadingPairs>
  <TitlesOfParts>
    <vt:vector size="23" baseType="lpstr">
      <vt:lpstr>Arial</vt:lpstr>
      <vt:lpstr>Calibri</vt:lpstr>
      <vt:lpstr>Helvetica</vt:lpstr>
      <vt:lpstr>Symbol</vt:lpstr>
      <vt:lpstr>Times</vt:lpstr>
      <vt:lpstr>Wingdings</vt:lpstr>
      <vt:lpstr>Wingdings 2</vt:lpstr>
      <vt:lpstr>anac2</vt:lpstr>
      <vt:lpstr>anac1</vt:lpstr>
      <vt:lpstr>1_anac1</vt:lpstr>
      <vt:lpstr>2_anac1</vt:lpstr>
      <vt:lpstr>3_anac1</vt:lpstr>
      <vt:lpstr>4_anac1</vt:lpstr>
      <vt:lpstr>5_anac1</vt:lpstr>
      <vt:lpstr>6_anac1</vt:lpstr>
      <vt:lpstr>Apresentação do PowerPoint</vt:lpstr>
      <vt:lpstr>Apresentação do PowerPoint</vt:lpstr>
      <vt:lpstr>PRINCIPAL ENTREGA DO PROJETO 6 – PROGRAMA PSOE-ANAC</vt:lpstr>
      <vt:lpstr>SPM Framework</vt:lpstr>
      <vt:lpstr>Assuntos de SO</vt:lpstr>
      <vt:lpstr>Global Safety Priorities</vt:lpstr>
      <vt:lpstr>PSOE-ANAC (PROJ 6) E GRUPOS DO BAST</vt:lpstr>
      <vt:lpstr>Apresentação do PowerPoint</vt:lpstr>
    </vt:vector>
  </TitlesOfParts>
  <Company>Escola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Isabela Brumana</dc:creator>
  <cp:lastModifiedBy>Eider Duarte Cursino</cp:lastModifiedBy>
  <cp:revision>765</cp:revision>
  <cp:lastPrinted>2017-08-02T02:32:30Z</cp:lastPrinted>
  <dcterms:created xsi:type="dcterms:W3CDTF">2011-03-17T17:31:18Z</dcterms:created>
  <dcterms:modified xsi:type="dcterms:W3CDTF">2018-09-19T18:42:34Z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0x01010099D4E1C0A4C3C746BBED35C0AFF8E449</vt:lpwstr>
  </property>
  <property fmtid="{D5CDD505-2E9C-101B-9397-08002B2CF9AE}" pid="3" name="_dlc_DocIdItemGuid">
    <vt:lpwstr>2cd40d3a-e8fb-48ad-9388-300d4cd3f678</vt:lpwstr>
  </property>
</Properties>
</file>