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8007-6221-4962-882D-825F44990252}" type="datetimeFigureOut">
              <a:rPr lang="pt-BR" smtClean="0"/>
              <a:t>03/04/2018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450C-636C-4388-9484-F3878BB1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8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8007-6221-4962-882D-825F44990252}" type="datetimeFigureOut">
              <a:rPr lang="pt-BR" smtClean="0"/>
              <a:t>03/04/2018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450C-636C-4388-9484-F3878BB1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06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8007-6221-4962-882D-825F44990252}" type="datetimeFigureOut">
              <a:rPr lang="pt-BR" smtClean="0"/>
              <a:t>03/04/2018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450C-636C-4388-9484-F3878BB1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848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8007-6221-4962-882D-825F44990252}" type="datetimeFigureOut">
              <a:rPr lang="pt-BR" smtClean="0"/>
              <a:t>03/04/2018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450C-636C-4388-9484-F3878BB1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30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8007-6221-4962-882D-825F44990252}" type="datetimeFigureOut">
              <a:rPr lang="pt-BR" smtClean="0"/>
              <a:t>03/04/2018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450C-636C-4388-9484-F3878BB1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604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8007-6221-4962-882D-825F44990252}" type="datetimeFigureOut">
              <a:rPr lang="pt-BR" smtClean="0"/>
              <a:t>03/04/2018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450C-636C-4388-9484-F3878BB1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825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8007-6221-4962-882D-825F44990252}" type="datetimeFigureOut">
              <a:rPr lang="pt-BR" smtClean="0"/>
              <a:t>03/04/2018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450C-636C-4388-9484-F3878BB1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76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8007-6221-4962-882D-825F44990252}" type="datetimeFigureOut">
              <a:rPr lang="pt-BR" smtClean="0"/>
              <a:t>03/04/2018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450C-636C-4388-9484-F3878BB1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80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8007-6221-4962-882D-825F44990252}" type="datetimeFigureOut">
              <a:rPr lang="pt-BR" smtClean="0"/>
              <a:t>03/04/2018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450C-636C-4388-9484-F3878BB1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816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8007-6221-4962-882D-825F44990252}" type="datetimeFigureOut">
              <a:rPr lang="pt-BR" smtClean="0"/>
              <a:t>03/04/2018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450C-636C-4388-9484-F3878BB1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2054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18007-6221-4962-882D-825F44990252}" type="datetimeFigureOut">
              <a:rPr lang="pt-BR" smtClean="0"/>
              <a:t>03/04/2018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6450C-636C-4388-9484-F3878BB1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8557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18007-6221-4962-882D-825F44990252}" type="datetimeFigureOut">
              <a:rPr lang="pt-BR" smtClean="0"/>
              <a:t>03/04/2018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6450C-636C-4388-9484-F3878BB1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4642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Policy%20AoA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190-01752-00_06.pdf" TargetMode="External"/><Relationship Id="rId4" Type="http://schemas.openxmlformats.org/officeDocument/2006/relationships/hyperlink" Target="https://www.anac.gov.br/assuntos/setor-regulado/aeronaves/aeronavegabilidade/certificacao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nac.gov.br/assuntos/paginas-tematicas/gerenciamento-da-seguranca-operacional/imagens/marca_BGA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805" y="72735"/>
            <a:ext cx="4402070" cy="1828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384463" y="1995130"/>
            <a:ext cx="11357263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 smtClean="0"/>
              <a:t>Subgrupo de Implementação de Medidas Internacionais</a:t>
            </a:r>
          </a:p>
          <a:p>
            <a:endParaRPr lang="pt-BR" dirty="0" smtClean="0"/>
          </a:p>
          <a:p>
            <a:r>
              <a:rPr lang="pt-BR" sz="2400" dirty="0" smtClean="0"/>
              <a:t>Instalação de </a:t>
            </a:r>
            <a:r>
              <a:rPr lang="pt-BR" sz="2400" b="1" dirty="0" err="1" smtClean="0"/>
              <a:t>AoA</a:t>
            </a:r>
            <a:r>
              <a:rPr lang="pt-BR" sz="2400" dirty="0" smtClean="0"/>
              <a:t> (Sistema de Indicador de ângulo de Ataque)</a:t>
            </a:r>
          </a:p>
          <a:p>
            <a:endParaRPr lang="pt-BR" sz="2400" dirty="0"/>
          </a:p>
          <a:p>
            <a:r>
              <a:rPr lang="pt-BR" sz="2400" dirty="0" smtClean="0"/>
              <a:t>	</a:t>
            </a:r>
            <a:r>
              <a:rPr lang="pt-BR" sz="2400" dirty="0"/>
              <a:t>	</a:t>
            </a:r>
            <a:endParaRPr lang="pt-BR" sz="2400" dirty="0" smtClean="0"/>
          </a:p>
          <a:p>
            <a:r>
              <a:rPr lang="pt-BR" sz="2400" dirty="0"/>
              <a:t>	</a:t>
            </a:r>
            <a:r>
              <a:rPr lang="pt-BR" sz="2400" dirty="0" err="1" smtClean="0">
                <a:hlinkClick r:id="rId3" action="ppaction://hlinkfile"/>
              </a:rPr>
              <a:t>Policy</a:t>
            </a:r>
            <a:r>
              <a:rPr lang="pt-BR" sz="2400" dirty="0" smtClean="0">
                <a:hlinkClick r:id="rId3" action="ppaction://hlinkfile"/>
              </a:rPr>
              <a:t> </a:t>
            </a:r>
            <a:r>
              <a:rPr lang="pt-BR" sz="2400" dirty="0" err="1" smtClean="0">
                <a:hlinkClick r:id="rId3" action="ppaction://hlinkfile"/>
              </a:rPr>
              <a:t>AoA</a:t>
            </a:r>
            <a:r>
              <a:rPr lang="pt-BR" sz="2400" dirty="0" smtClean="0">
                <a:hlinkClick r:id="rId3" action="ppaction://hlinkfile"/>
              </a:rPr>
              <a:t> ANAC</a:t>
            </a:r>
            <a:endParaRPr lang="pt-BR" sz="2400" dirty="0" smtClean="0"/>
          </a:p>
          <a:p>
            <a:endParaRPr lang="pt-BR" sz="2400" dirty="0" smtClean="0"/>
          </a:p>
          <a:p>
            <a:r>
              <a:rPr lang="pt-BR" sz="2000" u="sng" dirty="0" smtClean="0">
                <a:hlinkClick r:id="rId4"/>
              </a:rPr>
              <a:t>https</a:t>
            </a:r>
            <a:r>
              <a:rPr lang="pt-BR" sz="2000" u="sng" dirty="0">
                <a:hlinkClick r:id="rId4"/>
              </a:rPr>
              <a:t>://www.anac.gov.br/assuntos/setor-regulado/aeronaves/aeronavegabilidade/certificacao</a:t>
            </a:r>
            <a:endParaRPr lang="pt-BR" sz="2000" dirty="0" smtClean="0"/>
          </a:p>
          <a:p>
            <a:endParaRPr lang="pt-BR" sz="2400" dirty="0" smtClean="0"/>
          </a:p>
          <a:p>
            <a:endParaRPr lang="pt-BR" sz="2400" dirty="0"/>
          </a:p>
          <a:p>
            <a:r>
              <a:rPr lang="pt-BR" sz="2400" dirty="0" smtClean="0"/>
              <a:t>	</a:t>
            </a:r>
            <a:r>
              <a:rPr lang="pt-BR" sz="2400" dirty="0">
                <a:hlinkClick r:id="rId5" action="ppaction://hlinkfile"/>
              </a:rPr>
              <a:t>Manual </a:t>
            </a:r>
            <a:r>
              <a:rPr lang="pt-BR" sz="2400" dirty="0" err="1">
                <a:hlinkClick r:id="rId5" action="ppaction://hlinkfile"/>
              </a:rPr>
              <a:t>AoA</a:t>
            </a:r>
            <a:r>
              <a:rPr lang="pt-BR" sz="2400" dirty="0">
                <a:hlinkClick r:id="rId5" action="ppaction://hlinkfile"/>
              </a:rPr>
              <a:t> </a:t>
            </a:r>
            <a:r>
              <a:rPr lang="pt-BR" sz="2400" dirty="0" err="1">
                <a:hlinkClick r:id="rId5" action="ppaction://hlinkfile"/>
              </a:rPr>
              <a:t>Garmin</a:t>
            </a:r>
            <a:r>
              <a:rPr lang="pt-BR" sz="2400" dirty="0">
                <a:hlinkClick r:id="rId5" action="ppaction://hlinkfile"/>
              </a:rPr>
              <a:t> GI 260</a:t>
            </a:r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0065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nac.gov.br/assuntos/paginas-tematicas/gerenciamento-da-seguranca-operacional/imagens/marca_BGA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805" y="72735"/>
            <a:ext cx="4402070" cy="1828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50719" y="2026225"/>
            <a:ext cx="1114944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 smtClean="0"/>
              <a:t>Subgrupo de Implementação de Medidas Internacionais</a:t>
            </a:r>
          </a:p>
          <a:p>
            <a:endParaRPr lang="pt-BR" dirty="0" smtClean="0"/>
          </a:p>
          <a:p>
            <a:r>
              <a:rPr lang="pt-BR" sz="2400" b="1" dirty="0" smtClean="0"/>
              <a:t>Outras informações:</a:t>
            </a:r>
          </a:p>
          <a:p>
            <a:endParaRPr lang="pt-BR" sz="2400" b="1" dirty="0"/>
          </a:p>
          <a:p>
            <a:r>
              <a:rPr lang="pt-BR" sz="2400" dirty="0" smtClean="0"/>
              <a:t>Está em estudo no PST as classificações das modificações para deixar mais claro o que é considerado “major” </a:t>
            </a:r>
            <a:r>
              <a:rPr lang="pt-BR" sz="2400" dirty="0" err="1" smtClean="0"/>
              <a:t>or</a:t>
            </a:r>
            <a:r>
              <a:rPr lang="pt-BR" sz="2400" dirty="0" smtClean="0"/>
              <a:t> “</a:t>
            </a:r>
            <a:r>
              <a:rPr lang="pt-BR" sz="2400" dirty="0" err="1" smtClean="0"/>
              <a:t>minor</a:t>
            </a:r>
            <a:r>
              <a:rPr lang="pt-BR" sz="2400" dirty="0" smtClean="0"/>
              <a:t>”, ou “major” que podem usar a AC 43.13-2 como dado técnico aprovado.</a:t>
            </a:r>
          </a:p>
          <a:p>
            <a:endParaRPr lang="pt-BR" sz="2400" dirty="0"/>
          </a:p>
          <a:p>
            <a:endParaRPr lang="pt-BR" sz="2400" dirty="0" smtClean="0"/>
          </a:p>
          <a:p>
            <a:r>
              <a:rPr lang="pt-BR" sz="2400" dirty="0" smtClean="0"/>
              <a:t>Tarefa do Grupo: Pesquisar se há documentos de outras CAA, principalmente FAA, que facilitem a instalação de equipamentos nas aeronaves (GPS, por exemplo)</a:t>
            </a:r>
          </a:p>
        </p:txBody>
      </p:sp>
    </p:spTree>
    <p:extLst>
      <p:ext uri="{BB962C8B-B14F-4D97-AF65-F5344CB8AC3E}">
        <p14:creationId xmlns:p14="http://schemas.microsoft.com/office/powerpoint/2010/main" val="215261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95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Eduardo Américo Campos Filho</dc:creator>
  <cp:lastModifiedBy>Renato Mineiro Drummond</cp:lastModifiedBy>
  <cp:revision>16</cp:revision>
  <dcterms:created xsi:type="dcterms:W3CDTF">2017-09-13T20:16:58Z</dcterms:created>
  <dcterms:modified xsi:type="dcterms:W3CDTF">2018-04-03T19:07:46Z</dcterms:modified>
</cp:coreProperties>
</file>