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1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4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4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2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7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4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7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38319-DF81-4A76-BA1F-A9880F187EFA}" type="datetimeFigureOut">
              <a:rPr lang="en-US" smtClean="0"/>
              <a:t>31-Mar-17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43CD-B87B-4FA0-BA6B-7DDA2B5047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9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Reunião</a:t>
            </a:r>
            <a:r>
              <a:rPr lang="en-US" dirty="0" smtClean="0"/>
              <a:t> GT-RE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Sede</a:t>
            </a:r>
            <a:r>
              <a:rPr lang="en-US" dirty="0" smtClean="0"/>
              <a:t> ABEAR-SP </a:t>
            </a:r>
            <a:r>
              <a:rPr lang="en-US" smtClean="0"/>
              <a:t>– </a:t>
            </a:r>
            <a:r>
              <a:rPr lang="en-US" smtClean="0"/>
              <a:t>15MAR2017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2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Revisão</a:t>
            </a:r>
            <a:r>
              <a:rPr lang="en-US" dirty="0" smtClean="0"/>
              <a:t> dos SE (CAST)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151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 215.2 - Airline Operations and Training - Landing Distance Assessment</a:t>
            </a:r>
          </a:p>
          <a:p>
            <a:r>
              <a:rPr lang="en-US" sz="2400" dirty="0" smtClean="0"/>
              <a:t>SE 216 - Airline Operations and Training - Flight Crew Landing Training</a:t>
            </a:r>
          </a:p>
          <a:p>
            <a:r>
              <a:rPr lang="en-US" sz="2400" dirty="0" smtClean="0"/>
              <a:t>SE 217 - Airline Operations and Training - Takeoff Procedures and Training</a:t>
            </a:r>
          </a:p>
          <a:p>
            <a:r>
              <a:rPr lang="en-US" sz="2400" dirty="0" smtClean="0"/>
              <a:t>SE 218 - Design – Overrun Awareness and Alerting Systems</a:t>
            </a:r>
          </a:p>
          <a:p>
            <a:r>
              <a:rPr lang="en-US" sz="2400" dirty="0" smtClean="0"/>
              <a:t>219R1 - Air Traffic Operations – Policies, Procedures and Training to Prevent Runway Excursions</a:t>
            </a:r>
          </a:p>
          <a:p>
            <a:r>
              <a:rPr lang="en-US" sz="2400" dirty="0" smtClean="0"/>
              <a:t>SE 220 - Airports – Runway Distance Remaining Signs</a:t>
            </a:r>
          </a:p>
          <a:p>
            <a:r>
              <a:rPr lang="en-US" sz="2400" dirty="0" smtClean="0"/>
              <a:t>SE 221 - Airports – Policies and Procedures to Mitigate Runway Excursion Consequences &amp; Severity</a:t>
            </a:r>
          </a:p>
          <a:p>
            <a:r>
              <a:rPr lang="en-US" sz="2400" dirty="0" smtClean="0"/>
              <a:t>SE 222 - Research – Airplane-based Runway Friction Measurement and Reporting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23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Dados </a:t>
            </a:r>
            <a:r>
              <a:rPr lang="en-US" dirty="0" err="1" smtClean="0"/>
              <a:t>estatísticos</a:t>
            </a:r>
            <a:r>
              <a:rPr lang="en-US" dirty="0" smtClean="0"/>
              <a:t> (CENIPA) – REs 2004 a 2016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72421"/>
            <a:ext cx="7978002" cy="4419377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14350" y="6265414"/>
            <a:ext cx="11095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http://www.cenipa.aer.mil.br/cenipa/Anexos/article/1315/Sa%C3%ADda%20de%20Pista%202004%20a%202016.xls</a:t>
            </a:r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8972550" y="2927693"/>
            <a:ext cx="3143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33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Aviação</a:t>
            </a:r>
            <a:r>
              <a:rPr lang="en-US" dirty="0" smtClean="0"/>
              <a:t> Regular: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31 </a:t>
            </a:r>
            <a:r>
              <a:rPr lang="en-US" dirty="0" err="1" smtClean="0"/>
              <a:t>durante</a:t>
            </a:r>
            <a:r>
              <a:rPr lang="en-US" dirty="0" smtClean="0"/>
              <a:t> o </a:t>
            </a:r>
            <a:r>
              <a:rPr lang="en-US" dirty="0" err="1" smtClean="0"/>
              <a:t>pouso</a:t>
            </a:r>
            <a:r>
              <a:rPr lang="en-US" dirty="0" smtClean="0"/>
              <a:t> (94%)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</a:t>
            </a:r>
            <a:r>
              <a:rPr lang="en-US" dirty="0" err="1" smtClean="0"/>
              <a:t>durante</a:t>
            </a:r>
            <a:r>
              <a:rPr lang="en-US" dirty="0" smtClean="0"/>
              <a:t> a </a:t>
            </a:r>
            <a:r>
              <a:rPr lang="en-US" dirty="0" err="1" smtClean="0"/>
              <a:t>decolagem</a:t>
            </a:r>
            <a:r>
              <a:rPr lang="en-US" dirty="0" smtClean="0"/>
              <a:t> (6%)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8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Revisão</a:t>
            </a:r>
            <a:r>
              <a:rPr lang="en-US" dirty="0" smtClean="0"/>
              <a:t> dos SE (CAST)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151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 215.2 - Airline Operations and Training - Landing Distance Assessment</a:t>
            </a:r>
          </a:p>
          <a:p>
            <a:r>
              <a:rPr lang="en-US" sz="2400" dirty="0" smtClean="0"/>
              <a:t>SE 216 - Airline Operations and Training - Flight Crew Landing Training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217 - Airline Operations and Training - Takeoff Procedures and Training</a:t>
            </a:r>
          </a:p>
          <a:p>
            <a:r>
              <a:rPr lang="en-US" sz="2400" dirty="0" smtClean="0"/>
              <a:t>SE 218 - Design – Overrun Awareness and Alerting Systems</a:t>
            </a:r>
          </a:p>
          <a:p>
            <a:r>
              <a:rPr lang="en-US" sz="2400" dirty="0" smtClean="0"/>
              <a:t>219R1 - Air Traffic Operations – Policies, Procedures and Training to Prevent Runway Excursions</a:t>
            </a:r>
          </a:p>
          <a:p>
            <a:r>
              <a:rPr lang="en-US" sz="2400" dirty="0" smtClean="0"/>
              <a:t>SE 220 - Airports – Runway Distance Remaining Signs</a:t>
            </a:r>
          </a:p>
          <a:p>
            <a:r>
              <a:rPr lang="en-US" sz="2400" dirty="0" smtClean="0"/>
              <a:t>SE 221 - Airports – Policies and Procedures to Mitigate Runway Excursion Consequences &amp; Severity</a:t>
            </a:r>
          </a:p>
          <a:p>
            <a:r>
              <a:rPr lang="en-US" sz="2400" dirty="0" smtClean="0"/>
              <a:t>SE 222 - Research – Airplane-based Runway Friction Measurement and Reporting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53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Sistemas</a:t>
            </a:r>
            <a:r>
              <a:rPr lang="en-US" dirty="0" smtClean="0"/>
              <a:t> de </a:t>
            </a:r>
            <a:r>
              <a:rPr lang="en-US" dirty="0" err="1" smtClean="0"/>
              <a:t>alerta</a:t>
            </a:r>
            <a:r>
              <a:rPr lang="en-US" dirty="0" smtClean="0"/>
              <a:t> de RE</a:t>
            </a:r>
            <a:endParaRPr lang="en-US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151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Reguladores</a:t>
            </a:r>
            <a:endParaRPr lang="en-US" sz="2400" dirty="0" smtClean="0"/>
          </a:p>
          <a:p>
            <a:r>
              <a:rPr lang="en-US" sz="2400" dirty="0" smtClean="0"/>
              <a:t>EASA </a:t>
            </a:r>
            <a:r>
              <a:rPr lang="en-US" sz="2400" dirty="0"/>
              <a:t>NPA </a:t>
            </a:r>
            <a:r>
              <a:rPr lang="en-US" sz="2400" dirty="0" smtClean="0"/>
              <a:t>2013-09 – ROAAS (Runway Overrun Awareness/Alerting Systems)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OEMs</a:t>
            </a:r>
          </a:p>
          <a:p>
            <a:r>
              <a:rPr lang="en-US" sz="2400" dirty="0" smtClean="0"/>
              <a:t>ROW/ROPS – Airbus</a:t>
            </a:r>
          </a:p>
          <a:p>
            <a:r>
              <a:rPr lang="en-US" sz="2400" dirty="0" smtClean="0"/>
              <a:t>SAAFER – Boeing</a:t>
            </a:r>
          </a:p>
          <a:p>
            <a:r>
              <a:rPr lang="en-US" sz="2400" dirty="0" smtClean="0"/>
              <a:t>Smart Landing – Honeywell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/>
              <a:t>Indústria</a:t>
            </a:r>
            <a:r>
              <a:rPr lang="en-US" sz="2400" dirty="0" smtClean="0"/>
              <a:t> </a:t>
            </a:r>
            <a:r>
              <a:rPr lang="en-US" sz="2400" dirty="0" err="1" smtClean="0"/>
              <a:t>já</a:t>
            </a:r>
            <a:r>
              <a:rPr lang="en-US" sz="2400" dirty="0" smtClean="0"/>
              <a:t> se </a:t>
            </a:r>
            <a:r>
              <a:rPr lang="en-US" sz="2400" dirty="0" err="1" smtClean="0"/>
              <a:t>movimenta</a:t>
            </a:r>
            <a:r>
              <a:rPr lang="en-US" sz="2400" dirty="0" smtClean="0"/>
              <a:t> para </a:t>
            </a:r>
            <a:r>
              <a:rPr lang="en-US" sz="2400" dirty="0" err="1" smtClean="0"/>
              <a:t>atender</a:t>
            </a:r>
            <a:r>
              <a:rPr lang="en-US" sz="2400" dirty="0" smtClean="0"/>
              <a:t> a </a:t>
            </a:r>
            <a:r>
              <a:rPr lang="en-US" sz="2400" dirty="0" err="1" smtClean="0"/>
              <a:t>esse</a:t>
            </a:r>
            <a:r>
              <a:rPr lang="en-US" sz="2400" dirty="0" smtClean="0"/>
              <a:t> SE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199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Revisão</a:t>
            </a:r>
            <a:r>
              <a:rPr lang="en-US" dirty="0" smtClean="0"/>
              <a:t> dos SE (CAST)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151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 215.2 - Airline Operations and Training - Landing Distance Assessment</a:t>
            </a:r>
          </a:p>
          <a:p>
            <a:r>
              <a:rPr lang="en-US" sz="2400" dirty="0" smtClean="0"/>
              <a:t>SE 216 - Airline Operations and Training - Flight Crew Landing Training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217 - Airline Operations and Training - Takeoff Procedures and Training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218 - Design – Overrun Awareness and Alerting Systems</a:t>
            </a:r>
          </a:p>
          <a:p>
            <a:r>
              <a:rPr lang="en-US" sz="2400" dirty="0" smtClean="0"/>
              <a:t>219R1 - Air Traffic Operations – Policies, Procedures and Training to Prevent Runway Excursions</a:t>
            </a:r>
          </a:p>
          <a:p>
            <a:r>
              <a:rPr lang="en-US" sz="2400" dirty="0" smtClean="0"/>
              <a:t>SE 220 - Airports – Runway Distance Remaining Signs</a:t>
            </a:r>
          </a:p>
          <a:p>
            <a:r>
              <a:rPr lang="en-US" sz="2400" dirty="0" smtClean="0"/>
              <a:t>SE 221 - Airports – Policies and Procedures to Mitigate Runway Excursion Consequences &amp; Severity</a:t>
            </a:r>
          </a:p>
          <a:p>
            <a:r>
              <a:rPr lang="en-US" sz="2400" dirty="0" smtClean="0"/>
              <a:t>SE 222 - Research – Airplane-based Runway Friction Measurement and Reporting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667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Revisão</a:t>
            </a:r>
            <a:r>
              <a:rPr lang="en-US" dirty="0" smtClean="0"/>
              <a:t> dos SE (CAST)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151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 215.2 - Airline Operations and Training - Landing Distance Assessment</a:t>
            </a:r>
          </a:p>
          <a:p>
            <a:r>
              <a:rPr lang="en-US" sz="2400" dirty="0" smtClean="0"/>
              <a:t>SE 216 - Airline Operations and Training - Flight Crew Landing Training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217 - Airline Operations and Training - Takeoff Procedures and Training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218 - Design – Overrun Awareness and Alerting Systems</a:t>
            </a:r>
          </a:p>
          <a:p>
            <a:r>
              <a:rPr lang="en-US" sz="2400" dirty="0" smtClean="0"/>
              <a:t>219R1 - Air Traffic Operations – Policies, Procedures and Training to Prevent Runway Excursions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220 - Airports – Runway Distance Remaining Signs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221 - Airports – Policies and Procedures to Mitigate Runway Excursion Consequences &amp; Severity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 222 - Research – Airplane-based Runway Friction Measurement and Reporting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69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Priorização</a:t>
            </a:r>
            <a:r>
              <a:rPr lang="en-US" dirty="0" smtClean="0"/>
              <a:t> dos SE 215.2, 216, 219R1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62794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 215.2 - Airline Operations and Training - Landing Distance Assessment</a:t>
            </a:r>
          </a:p>
          <a:p>
            <a:r>
              <a:rPr lang="en-US" sz="2400" dirty="0" smtClean="0"/>
              <a:t>SE 216 - Airline Operations and Training - Flight Crew Landing Training</a:t>
            </a:r>
          </a:p>
          <a:p>
            <a:r>
              <a:rPr lang="en-US" sz="2400" dirty="0" smtClean="0"/>
              <a:t>219R1 - Air Traffic Operations – Policies, Procedures and Training to Prevent Runway Excursions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47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527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Tema do Office</vt:lpstr>
      <vt:lpstr>Reunião GT-RE</vt:lpstr>
      <vt:lpstr>Revisão dos SE (CAST)</vt:lpstr>
      <vt:lpstr>Dados estatísticos (CENIPA) – REs 2004 a 2016</vt:lpstr>
      <vt:lpstr>Revisão dos SE (CAST)</vt:lpstr>
      <vt:lpstr>Sistemas de alerta de RE</vt:lpstr>
      <vt:lpstr>Revisão dos SE (CAST)</vt:lpstr>
      <vt:lpstr>Revisão dos SE (CAST)</vt:lpstr>
      <vt:lpstr>Priorização dos SE 215.2, 216, 219R1</vt:lpstr>
    </vt:vector>
  </TitlesOfParts>
  <Company>Embraer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Reunião GT-RE</dc:title>
  <dc:creator>CARLOS EDUARDO BORDIGNON MARTINEZ</dc:creator>
  <cp:lastModifiedBy>CARLOS EDUARDO BORDIGNON MARTINEZ</cp:lastModifiedBy>
  <cp:revision>11</cp:revision>
  <dcterms:created xsi:type="dcterms:W3CDTF">2017-03-09T13:28:11Z</dcterms:created>
  <dcterms:modified xsi:type="dcterms:W3CDTF">2017-03-31T18:58:32Z</dcterms:modified>
</cp:coreProperties>
</file>