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  <p:sldMasterId id="2147483672" r:id="rId7"/>
  </p:sldMasterIdLst>
  <p:notesMasterIdLst>
    <p:notesMasterId r:id="rId19"/>
  </p:notesMasterIdLst>
  <p:sldIdLst>
    <p:sldId id="256" r:id="rId8"/>
    <p:sldId id="257" r:id="rId9"/>
    <p:sldId id="269" r:id="rId10"/>
    <p:sldId id="270" r:id="rId11"/>
    <p:sldId id="263" r:id="rId12"/>
    <p:sldId id="271" r:id="rId13"/>
    <p:sldId id="266" r:id="rId14"/>
    <p:sldId id="273" r:id="rId15"/>
    <p:sldId id="267" r:id="rId16"/>
    <p:sldId id="259" r:id="rId17"/>
    <p:sldId id="260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82DB36-77F1-2DCB-D6E8-AA1A938361EB}" name="Camila Santana da Silva Ribeiro" initials="CR" userId="S::CSSRIBEIRO@voegol.com.br::831cd8ea-330d-4e3f-a32b-36e0ab13795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6C5BD-0E35-4F10-B225-0A118951BE25}" v="1" dt="2024-09-21T03:51:35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C0734-6C2D-49F1-98EF-E08E7AF5C3B1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17771-AC62-47B4-BB49-3BA7D45527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6759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17771-AC62-47B4-BB49-3BA7D455274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215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17771-AC62-47B4-BB49-3BA7D455274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295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17771-AC62-47B4-BB49-3BA7D455274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078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17771-AC62-47B4-BB49-3BA7D455274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08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17771-AC62-47B4-BB49-3BA7D455274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801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17771-AC62-47B4-BB49-3BA7D455274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93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17771-AC62-47B4-BB49-3BA7D455274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673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17771-AC62-47B4-BB49-3BA7D455274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862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17771-AC62-47B4-BB49-3BA7D455274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573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17771-AC62-47B4-BB49-3BA7D455274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139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17771-AC62-47B4-BB49-3BA7D455274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83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99EDC-88A1-7900-21D5-FEAF705EE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92BB2C-A86D-97CE-F148-8C47EE73B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944C79-2B01-662E-4698-867B4785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3A1FD3-76B1-6E23-574F-CE1C4EF99DD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pt-BR"/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7A4363-2755-A6F1-D60E-38437F16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238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1C2B6-5809-7189-E84C-753F8E73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5A1453-5AF1-AEE2-3F5A-A5ED2DC96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440064-BE57-63C1-40C3-20942801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ADE3ED-BE57-BB4B-8770-DC8305C9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5DDD90-A7A2-C1A4-D162-08266C7C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59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FE36DC-3C3C-3542-87D4-649E9D639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BD640C-A053-8391-933B-F6CDDBD5D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6BD30B-D85E-1E12-97B2-FAE2C10C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AD726F-7383-BE3D-1909-D22B4516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D99D6E-C22B-F889-2452-9E9A1AB8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020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75F19-931D-2AD5-0F80-9CF520E5B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356D1D-C76F-EE7C-B8AC-8DD3CD0F0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DD0A5D-B508-38FE-19E9-A927E1F4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7A6D-8958-44D9-920B-93E3BCF6495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DB7C65-BFF5-1FFC-805E-606D8CA5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A58A9F-B9D9-C4CB-CEBA-6A5EEF3B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19A0-6073-4A01-9D38-8C998D4F6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60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F8F7F-841C-AFB6-A638-F693A386E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1DF272-872E-27DD-6696-04E407D80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114534-6A7B-230F-1832-2AB8B837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7A6D-8958-44D9-920B-93E3BCF6495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5C9539-0177-9526-BFA0-D0087397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D5B869-AE8C-3B13-3D2A-79CE3843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19A0-6073-4A01-9D38-8C998D4F6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645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71210-D7C9-D877-C317-AE90CBBE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58AEDD-093B-0221-8A05-11549AE1E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4E723E-93CE-A571-FFD9-E41C7D15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7A6D-8958-44D9-920B-93E3BCF6495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7231CB-C0D7-F314-243F-415B13DC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3F350D-A2BB-FF18-8041-A319C3392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19A0-6073-4A01-9D38-8C998D4F6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948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05659-1B7E-CF4D-A374-3218DAF25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18DCE5-346E-DD78-3831-369E3BCB2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83F0822-2308-DA38-6ED4-E65D1A4C2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D40BAF-21CF-C732-5F53-F15EF28E4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7A6D-8958-44D9-920B-93E3BCF6495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C34F02-DC0B-326A-4FD4-1BC39499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A4CCDE-A1A9-0B9C-FDF0-592A2AED4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19A0-6073-4A01-9D38-8C998D4F6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857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70AA1-BE79-5769-E6C0-3E7EA242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9C383F-A08B-4B14-907A-63CB0043F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6C7F0D-DD9E-EB87-AF64-E8BA4CE69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D5156EC-42BE-C803-1E36-155D1892D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BFA5B19-1C66-A599-5E47-186AC753C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81F25B-341F-D485-0831-5E7269C7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7A6D-8958-44D9-920B-93E3BCF6495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DF8075-26E1-3413-5683-F8790E2D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FB2567D-C6F2-47C5-F574-628BB40D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19A0-6073-4A01-9D38-8C998D4F6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949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31D0D-8F97-242E-6425-7080E671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5A6E227-AD6C-D03E-9A83-D90F14E4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7A6D-8958-44D9-920B-93E3BCF6495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B25A55-EF17-0F29-C2F8-5ECC964B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DC0A4EE-9407-44B6-51DD-D4AEA0D0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19A0-6073-4A01-9D38-8C998D4F6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622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3C8374B-D80B-48D5-B392-5D64E9DC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7A6D-8958-44D9-920B-93E3BCF6495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05E6108-EB73-D0F1-6BA5-68388D93393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 algn="r">
              <a:defRPr lang="pt-BR"/>
            </a:lvl1pPr>
          </a:lstStyle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8C5AEA-211C-630A-CB2A-90D3E00D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19A0-6073-4A01-9D38-8C998D4F6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278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1515C-9CC8-1467-226A-52797A3E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909657-2F00-8134-123A-2D5560DEF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3E28FD-9957-693B-4962-90B7C08A0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04B3D5-C9EA-F194-88F8-72F3C0A0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7A6D-8958-44D9-920B-93E3BCF6495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CDBCD7-14CD-5A2F-FFF4-395DAB33F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85F1A0-2472-7202-1AB3-62047645F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19A0-6073-4A01-9D38-8C998D4F6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36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13D7C-A1D6-FE66-A5CC-FE5D31D8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06CA66-0769-39A9-3E09-7A66D2A04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8073CE-909E-0E11-3404-457FE0CA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CA2772-64D3-3B24-DE54-8D992229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85E4C5-67B6-C233-21B7-26C23192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501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129CD-E14D-3EB1-DB31-01B912A06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C7B0E4C-0DEE-2E6C-15BB-99ADB8C11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7D709E-E060-D953-9893-A694C5719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619390-BEBE-8C67-0B36-14650556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7A6D-8958-44D9-920B-93E3BCF6495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20D080-61B8-D308-53FD-AEAB57B1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D65811-ACBE-0B9F-2E07-F3F2939B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19A0-6073-4A01-9D38-8C998D4F6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558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5A71B-7158-4BFE-06B6-8B17A0CE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5D1480-D057-0675-4FBF-C5EE6506E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EC4C46-86FD-F71B-D256-A93F10E5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7A6D-8958-44D9-920B-93E3BCF6495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2BC3EB-C103-B9C8-9B0C-2C2E50151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CBD5D0-D03C-622A-E55D-B62A4FE6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19A0-6073-4A01-9D38-8C998D4F6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047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31538A-9CCD-DE5C-18EF-4CEBF3BDE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EFFDCB-67EC-6FF7-D858-86F8059A6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7BEBC0-974E-47E8-F4DD-938D44902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7A6D-8958-44D9-920B-93E3BCF6495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00DFE7-439A-B378-4812-A63BFB76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E8A734-26D2-AE27-C41B-88BFBAF2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19A0-6073-4A01-9D38-8C998D4F6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043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62665-3E81-6358-7A7E-4C83F1E42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1C9490-DBF9-6801-E17D-4D9F470E3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936C1F-48A9-ED69-294E-DDDDBDC7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D5D9-A342-405C-B383-822C713611CB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9E1283-7E2B-3025-7B27-2E145605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9D2058-A07F-B16F-BB41-917B15DF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D975-FB5D-45FA-83CF-7E2CACB3A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773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A1018-9A56-6B95-4F6D-7986D84D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3D305B-0807-EBC8-D40A-A79D9E6CE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338DC5-324E-1FC3-1861-DA7FE1358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D5D9-A342-405C-B383-822C713611CB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62A43F-97B8-FF26-2AD2-FB7C94E1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86624D-2C1D-CD89-0787-48C989A7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D975-FB5D-45FA-83CF-7E2CACB3A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350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A2D03-2E9A-C75A-0309-542FDCEA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F52D-0977-3A0E-4AF8-47BB401C4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397B25-C9C5-A72A-152A-9B0F5FDD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D5D9-A342-405C-B383-822C713611CB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55921F-241F-680E-F5F3-0F0E8F0E9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EDB680-D571-68D9-DA5C-340411B15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D975-FB5D-45FA-83CF-7E2CACB3A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276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2042F-AA27-B7B3-F803-D6ACA9B7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ACDBA1-3220-D3AA-D4BE-8E62CA987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D3B04A9-BF87-6B26-5D1B-FB8A9A5A2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567629-D184-46C6-1F67-9381CE89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D5D9-A342-405C-B383-822C713611CB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227165-CFA4-66EB-D790-D2DBF1C71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3190DD-B9F3-8F24-865B-184CDF85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D975-FB5D-45FA-83CF-7E2CACB3A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117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3B49C-037D-0B67-8584-709E7AC2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92F8B8-5561-A447-B21B-C8C6ED411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DCE1F3-A64A-9174-5529-2DA64B821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42E06AD-DB04-EB64-BF45-3017D09B2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9E10ABD-0A26-8E8E-33A1-A8A9E0F19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464F2CF-B72D-42B5-626A-48E67D052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D5D9-A342-405C-B383-822C713611CB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12E9D56-0BC8-D23C-1A25-86EF19C9B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C03FCB9-3791-7EE1-3EDD-402CF1B7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D975-FB5D-45FA-83CF-7E2CACB3A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652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2241A-1C6F-FEE4-7021-A4E3F877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1303921-4355-1F6D-D4B4-940F7570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D5D9-A342-405C-B383-822C713611CB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552D0A5-E0B2-A5B5-5D49-7518D2C8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8ACBF9E-1969-DF09-40CA-A1068ADC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D975-FB5D-45FA-83CF-7E2CACB3A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595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2E94B69-2BCF-CE7B-E952-18811A97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D5D9-A342-405C-B383-822C713611CB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F115A0C-5A06-0936-DC55-44F159D7862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 algn="r">
              <a:defRPr lang="pt-BR"/>
            </a:lvl1pPr>
          </a:lstStyle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489256-0437-DA10-984E-9F73DB91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D975-FB5D-45FA-83CF-7E2CACB3A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54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D9094-BDB6-CF5A-2226-71D15B46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A1B283-5531-B6AC-F5CD-D0D2B5F6C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D505BF-3F0C-5F82-9260-532D68C5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B26817-DD19-4E0B-D5F2-E302DDF6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9AC5E5-B5E3-8AB0-2743-DDF3C5E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097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3B62D-040A-6C40-C4F4-D843D796E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E6D37E-A23E-7F51-9553-F34DFCAF3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CFF56F-DEDF-3908-F58F-6F471510F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4EFDED-EF74-DEC4-1DE9-E422A0FCA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D5D9-A342-405C-B383-822C713611CB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08CA51-68CB-70CF-5092-9322707A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297B79-C48F-B434-FD8F-016454ED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D975-FB5D-45FA-83CF-7E2CACB3A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047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9BC7F-98BC-411A-7E4B-0CAEAF55C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731D778-5088-8C32-0E89-83968913F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2D584D-1490-0261-1BFC-19D42E89C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3887D8-84DA-1754-37BB-3B58C398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D5D9-A342-405C-B383-822C713611CB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0BA183-264A-7D9D-3EC1-89FAEE17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42EB2B-BFEB-807E-E107-A13FA82D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D975-FB5D-45FA-83CF-7E2CACB3A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21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80D34-A0B9-2789-164F-D4370985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50F2C2D-8AB2-83E6-1AE5-4BB25DA5C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9E5D8C-3D70-FF97-CFDE-DF1FD5736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D5D9-A342-405C-B383-822C713611CB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2685C5-F500-81D8-AE15-F75109FE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5FDF7B-EED9-454D-AE1D-B9CDB104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D975-FB5D-45FA-83CF-7E2CACB3A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767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253129-944B-3028-2D8A-051FC0BD3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1A45DC-25D6-6C0E-A387-FA3BA4852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63E259-AD3E-0476-C64B-876BD77B5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D5D9-A342-405C-B383-822C713611CB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0475CE-7011-F3E5-AC55-9D4F7383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84CC4B-013A-CE54-DEB9-4B724C69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D975-FB5D-45FA-83CF-7E2CACB3A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54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9568F-DD43-10CB-0D1F-19F6E451A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7BFC13-9C8D-7752-7221-39AA70310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31F6CF-676D-5AFE-9787-38CA22DBB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8A38FA-9A45-C3F3-94FD-7CBF9603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18789C-AF1F-F292-3062-EDA28CB2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23B978-FA02-5455-ACD7-7031C30C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10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3E05E-3E93-4604-9AE3-8B8B0829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BE15B6-5489-4F23-5921-20588312D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7E04ED-C7EA-A63B-3F69-65B9D74B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5047996-3E95-BACF-70AB-7950BDA71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FD192E1-40C9-041E-D525-BDFB3D4A5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D12DB91-98AF-B1B9-C82D-C4879435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4080268-584D-6AEC-2015-4C55851A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46E21FD-7317-7298-63D0-AC7ECA3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06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CB226-A0A3-4696-60A7-24E21EB7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52752E2-2231-9DC5-8C4E-AFF1FB52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5E89B50-7F13-C33D-9CC7-32FAAACC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F78FF8-4616-6B21-B985-44A2A74F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08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2401606-05CC-723E-10D2-9A146170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FB9DCF-A4C9-AE05-C659-2AFF7FBA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1DD8FF-F95B-D591-2FA9-D040C9FB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38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54E91-C5C6-94B8-2F23-E0B374ED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4802D6-8D0B-2FDF-D1CC-946DFE998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802346-C364-3EFE-D0F0-F2F4F5157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B84FC4-BD99-9D73-2BC2-40835BE9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50FBD9-3927-1125-E317-3F49AC4F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6B4AC0-257F-3D79-643A-79137BBE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61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58FC5-7F06-3E24-45AC-1552B4B7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04B995-44F3-E2DB-46A4-AD96C058B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161783-1651-9F2F-CE36-49F039A0B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CF0E76-56C6-250A-F167-003E212E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3E85C6-6C12-CD81-C836-8DA90C8B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D162B1-BA9E-F2DC-291B-DF38E7AD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44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3803586-F5D6-6EBC-792C-461695C6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00B85B-ABDD-95DD-E156-211D12C29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EAF3D0-229A-5DAA-E55D-57D37F1E8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BCAB-7888-4B2B-B604-40E3233B1DA5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EE8370-7424-94D0-61A2-E5C059FCBA20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pt-BR"/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9DBF55-0978-3F57-5E2E-E402428DC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35B36AE-F6DE-D271-9E15-BA761095D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2BCFDE-E802-459D-C741-24F2D280F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950AAA-1957-92D4-F85F-5FB0A8698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27A7A6D-8958-44D9-920B-93E3BCF64955}" type="datetimeFigureOut">
              <a:rPr lang="pt-BR" smtClean="0"/>
              <a:pPr/>
              <a:t>21/09/2024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233614-9215-908E-447C-8791A6321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5342D-CFBB-FEF5-B263-7161BED69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74019A0-6073-4A01-9D38-8C998D4F679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091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248BE7F-D323-5B51-78D9-88ACC968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B859E7-CDAB-10A3-93D4-11E0A7F4E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82E5D7-5A60-3FC0-904C-4ABC1F731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B7D5D9-A342-405C-B383-822C713611CB}" type="datetimeFigureOut">
              <a:rPr lang="pt-BR" smtClean="0"/>
              <a:t>21/09/2024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1859E9-8D4D-9972-F832-A3C117B91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F46478-A373-19B6-37C0-94FB4A1E6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6CD975-FB5D-45FA-83CF-7E2CACB3A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25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0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17.png"/><Relationship Id="rId5" Type="http://schemas.openxmlformats.org/officeDocument/2006/relationships/hyperlink" Target="mailto:cssribeiro@voegol.com.br" TargetMode="External"/><Relationship Id="rId4" Type="http://schemas.openxmlformats.org/officeDocument/2006/relationships/image" Target="../media/image16.jp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4.svg"/><Relationship Id="rId4" Type="http://schemas.openxmlformats.org/officeDocument/2006/relationships/image" Target="../media/image12.jp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9AE87B3-5EF3-547B-3A26-FC45E214B68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83772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14B7714-091F-39DC-202E-8806BF7EA45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8C989B9-9338-0BA0-A94A-C1F49262D35F}"/>
              </a:ext>
            </a:extLst>
          </p:cNvPr>
          <p:cNvSpPr txBox="1"/>
          <p:nvPr/>
        </p:nvSpPr>
        <p:spPr>
          <a:xfrm>
            <a:off x="3749040" y="2034570"/>
            <a:ext cx="4693920" cy="2343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Camila Ribeiro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</a:rPr>
              <a:t>Psicóloga Fatores Humanos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  <a:hlinkClick r:id="rId5"/>
              </a:rPr>
              <a:t>cssribeiro@voegol.com.br</a:t>
            </a:r>
            <a:endParaRPr lang="pt-BR" sz="24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</a:rPr>
              <a:t>11 97062 9384</a:t>
            </a:r>
          </a:p>
        </p:txBody>
      </p:sp>
      <p:pic>
        <p:nvPicPr>
          <p:cNvPr id="1028" name="Picture 4" descr="Whatsapp, Whatsapp png | PNGEgg">
            <a:extLst>
              <a:ext uri="{FF2B5EF4-FFF2-40B4-BE49-F238E27FC236}">
                <a16:creationId xmlns:a16="http://schemas.microsoft.com/office/drawing/2014/main" id="{681CE08C-DD2F-2BED-11FF-56E8F23FF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345" y1="36782" x2="35345" y2="36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40" y="3939818"/>
            <a:ext cx="407670" cy="40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mail png | PNGWing">
            <a:extLst>
              <a:ext uri="{FF2B5EF4-FFF2-40B4-BE49-F238E27FC236}">
                <a16:creationId xmlns:a16="http://schemas.microsoft.com/office/drawing/2014/main" id="{ACF34993-893E-CEFF-35AE-CC019B0DD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3496852"/>
            <a:ext cx="534165" cy="2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9521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66D64CE-5C70-9CFE-ACCE-92848C4E2D6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05119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BDC222F-0C8E-937D-155E-FEF591609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4" y="2750582"/>
            <a:ext cx="5597526" cy="1356836"/>
          </a:xfrm>
        </p:spPr>
        <p:txBody>
          <a:bodyPr anchor="t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GOL </a:t>
            </a:r>
            <a:r>
              <a:rPr lang="pt-BR" sz="4000" dirty="0">
                <a:solidFill>
                  <a:schemeClr val="bg1"/>
                </a:solidFill>
              </a:rPr>
              <a:t>Pilot Peer Support:</a:t>
            </a:r>
            <a:br>
              <a:rPr lang="pt-BR" sz="4000" dirty="0">
                <a:solidFill>
                  <a:schemeClr val="bg1"/>
                </a:solidFill>
              </a:rPr>
            </a:br>
            <a:r>
              <a:rPr lang="pt-BR" sz="4000" b="1" dirty="0">
                <a:solidFill>
                  <a:schemeClr val="accent2"/>
                </a:solidFill>
              </a:rPr>
              <a:t>GOL2gether</a:t>
            </a:r>
            <a:br>
              <a:rPr lang="pt-BR" sz="3600" b="1" dirty="0">
                <a:solidFill>
                  <a:schemeClr val="bg1"/>
                </a:solidFill>
              </a:rPr>
            </a:b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DD5334F-1837-0729-E700-B41C4B1ADFE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08949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FC8186B0-4DB9-1084-AAA2-98B52301E20A}"/>
              </a:ext>
            </a:extLst>
          </p:cNvPr>
          <p:cNvSpPr/>
          <p:nvPr/>
        </p:nvSpPr>
        <p:spPr>
          <a:xfrm>
            <a:off x="548640" y="979368"/>
            <a:ext cx="4975860" cy="562356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05987999-9854-849B-B9D9-D82A3B9BA01F}"/>
              </a:ext>
            </a:extLst>
          </p:cNvPr>
          <p:cNvSpPr/>
          <p:nvPr/>
        </p:nvSpPr>
        <p:spPr>
          <a:xfrm>
            <a:off x="5204460" y="1520388"/>
            <a:ext cx="5928360" cy="1152000"/>
          </a:xfrm>
          <a:prstGeom prst="roundRect">
            <a:avLst/>
          </a:prstGeom>
          <a:solidFill>
            <a:srgbClr val="E174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76823DB-6070-B092-886A-E4A7BFB30AD1}"/>
              </a:ext>
            </a:extLst>
          </p:cNvPr>
          <p:cNvSpPr/>
          <p:nvPr/>
        </p:nvSpPr>
        <p:spPr>
          <a:xfrm>
            <a:off x="4785888" y="1345128"/>
            <a:ext cx="1706352" cy="1485900"/>
          </a:xfrm>
          <a:prstGeom prst="roundRect">
            <a:avLst/>
          </a:prstGeom>
          <a:solidFill>
            <a:srgbClr val="E1745D"/>
          </a:solidFill>
          <a:ln>
            <a:noFill/>
          </a:ln>
          <a:effectLst>
            <a:outerShdw blurRad="50800" dist="635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6A7B28D-21DE-745D-2B06-64E293DD17BB}"/>
              </a:ext>
            </a:extLst>
          </p:cNvPr>
          <p:cNvSpPr/>
          <p:nvPr/>
        </p:nvSpPr>
        <p:spPr>
          <a:xfrm>
            <a:off x="5204460" y="3066516"/>
            <a:ext cx="5928360" cy="1548000"/>
          </a:xfrm>
          <a:prstGeom prst="roundRect">
            <a:avLst/>
          </a:prstGeom>
          <a:solidFill>
            <a:srgbClr val="4601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E0856D49-1E6B-62DB-A49B-5AB2591F683C}"/>
              </a:ext>
            </a:extLst>
          </p:cNvPr>
          <p:cNvSpPr/>
          <p:nvPr/>
        </p:nvSpPr>
        <p:spPr>
          <a:xfrm>
            <a:off x="4785888" y="3097728"/>
            <a:ext cx="1706352" cy="1485900"/>
          </a:xfrm>
          <a:prstGeom prst="roundRect">
            <a:avLst/>
          </a:prstGeom>
          <a:solidFill>
            <a:srgbClr val="46016A"/>
          </a:solidFill>
          <a:ln>
            <a:noFill/>
          </a:ln>
          <a:effectLst>
            <a:outerShdw blurRad="50800" dist="635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F6BF0720-C3D8-7227-67E1-D071B280670A}"/>
              </a:ext>
            </a:extLst>
          </p:cNvPr>
          <p:cNvSpPr/>
          <p:nvPr/>
        </p:nvSpPr>
        <p:spPr>
          <a:xfrm>
            <a:off x="5204460" y="5025588"/>
            <a:ext cx="5928360" cy="1152000"/>
          </a:xfrm>
          <a:prstGeom prst="roundRect">
            <a:avLst/>
          </a:prstGeom>
          <a:solidFill>
            <a:srgbClr val="C4C2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04925D3F-641C-AB51-487E-250119A63E0D}"/>
              </a:ext>
            </a:extLst>
          </p:cNvPr>
          <p:cNvSpPr/>
          <p:nvPr/>
        </p:nvSpPr>
        <p:spPr>
          <a:xfrm>
            <a:off x="4785888" y="4850328"/>
            <a:ext cx="1706352" cy="1485900"/>
          </a:xfrm>
          <a:prstGeom prst="roundRect">
            <a:avLst/>
          </a:prstGeom>
          <a:solidFill>
            <a:srgbClr val="C4C2C3"/>
          </a:solidFill>
          <a:ln>
            <a:noFill/>
          </a:ln>
          <a:effectLst>
            <a:outerShdw blurRad="50800" dist="635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E3E0FC7-E7FA-77D6-5326-272ED32478EC}"/>
              </a:ext>
            </a:extLst>
          </p:cNvPr>
          <p:cNvSpPr txBox="1"/>
          <p:nvPr/>
        </p:nvSpPr>
        <p:spPr>
          <a:xfrm>
            <a:off x="601796" y="1211525"/>
            <a:ext cx="3817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Pilot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peer</a:t>
            </a:r>
            <a:r>
              <a:rPr kumimoji="0" lang="pt-BR" sz="2800" b="0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Support</a:t>
            </a:r>
            <a:r>
              <a:rPr kumimoji="0" lang="pt-BR" sz="2800" b="0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Program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170EA80-D08B-960B-76B7-EA9DA8C780B6}"/>
              </a:ext>
            </a:extLst>
          </p:cNvPr>
          <p:cNvSpPr txBox="1"/>
          <p:nvPr/>
        </p:nvSpPr>
        <p:spPr>
          <a:xfrm>
            <a:off x="6800850" y="1647388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Provides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support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to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pilots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.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97EAFE1-E0A6-0C12-4296-B63B1854B2F9}"/>
              </a:ext>
            </a:extLst>
          </p:cNvPr>
          <p:cNvSpPr txBox="1"/>
          <p:nvPr/>
        </p:nvSpPr>
        <p:spPr>
          <a:xfrm>
            <a:off x="6734362" y="3113348"/>
            <a:ext cx="4398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The </a:t>
            </a:r>
            <a:r>
              <a:rPr lang="pt-BR" b="1" dirty="0" err="1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flight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crew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can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get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support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to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address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different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needs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such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 as mental </a:t>
            </a:r>
            <a:r>
              <a:rPr lang="pt-BR" b="1" dirty="0" err="1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health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, </a:t>
            </a:r>
            <a:r>
              <a:rPr lang="pt-BR" b="1" dirty="0" err="1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well-being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, </a:t>
            </a:r>
            <a:r>
              <a:rPr lang="pt-BR" b="1" dirty="0" err="1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life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stresses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and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company’s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technical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/</a:t>
            </a:r>
            <a:r>
              <a:rPr lang="pt-BR" b="1" dirty="0" err="1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organizational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issues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.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D46C63B-6B21-5B8E-C55B-0BBD82714D36}"/>
              </a:ext>
            </a:extLst>
          </p:cNvPr>
          <p:cNvSpPr txBox="1"/>
          <p:nvPr/>
        </p:nvSpPr>
        <p:spPr>
          <a:xfrm>
            <a:off x="6778606" y="5007191"/>
            <a:ext cx="4354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Voluntary participation of the crew members themselves, called Peers, who are supported by a multidisciplinary team.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28" name="Gráfico 27" descr="Manual com preenchimento sólido">
            <a:extLst>
              <a:ext uri="{FF2B5EF4-FFF2-40B4-BE49-F238E27FC236}">
                <a16:creationId xmlns:a16="http://schemas.microsoft.com/office/drawing/2014/main" id="{089FA1A1-B8EB-BEB0-72AF-3811672BB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8740" y="5153278"/>
            <a:ext cx="914400" cy="914400"/>
          </a:xfrm>
          <a:prstGeom prst="rect">
            <a:avLst/>
          </a:prstGeom>
        </p:spPr>
      </p:pic>
      <p:pic>
        <p:nvPicPr>
          <p:cNvPr id="30" name="Gráfico 29" descr="Sucesso do grupo com preenchimento sólido">
            <a:extLst>
              <a:ext uri="{FF2B5EF4-FFF2-40B4-BE49-F238E27FC236}">
                <a16:creationId xmlns:a16="http://schemas.microsoft.com/office/drawing/2014/main" id="{AE9AC651-487A-EE52-539D-109A7D05C6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98679" y="3410838"/>
            <a:ext cx="914400" cy="914400"/>
          </a:xfrm>
          <a:prstGeom prst="rect">
            <a:avLst/>
          </a:prstGeom>
        </p:spPr>
      </p:pic>
      <p:pic>
        <p:nvPicPr>
          <p:cNvPr id="32" name="Gráfico 31" descr="Cabeça com engrenagens com preenchimento sólido">
            <a:extLst>
              <a:ext uri="{FF2B5EF4-FFF2-40B4-BE49-F238E27FC236}">
                <a16:creationId xmlns:a16="http://schemas.microsoft.com/office/drawing/2014/main" id="{571AD483-D836-D5B6-F804-2BF9626626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12344" y="1670248"/>
            <a:ext cx="914400" cy="9144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809A95DC-FA38-B80D-92B4-4F4074BA11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r="3819"/>
          <a:stretch/>
        </p:blipFill>
        <p:spPr>
          <a:xfrm>
            <a:off x="416640" y="1875411"/>
            <a:ext cx="4475535" cy="485288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D1C7FFB-E48B-9C05-127C-D077586F5F6D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-15005" y="-2194"/>
            <a:ext cx="12240000" cy="875323"/>
          </a:xfrm>
          <a:prstGeom prst="rect">
            <a:avLst/>
          </a:prstGeom>
        </p:spPr>
      </p:pic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539036-1B2D-D85C-6332-44FCD7CFE12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235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m 43">
            <a:extLst>
              <a:ext uri="{FF2B5EF4-FFF2-40B4-BE49-F238E27FC236}">
                <a16:creationId xmlns:a16="http://schemas.microsoft.com/office/drawing/2014/main" id="{34D27CBF-E5FF-F807-B6AA-EFDDB4E50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r="6840"/>
          <a:stretch/>
        </p:blipFill>
        <p:spPr>
          <a:xfrm rot="15497663">
            <a:off x="4024007" y="1725188"/>
            <a:ext cx="4309238" cy="3746984"/>
          </a:xfrm>
          <a:prstGeom prst="ellipse">
            <a:avLst/>
          </a:prstGeom>
        </p:spPr>
      </p:pic>
      <p:sp>
        <p:nvSpPr>
          <p:cNvPr id="5" name="Arco 4">
            <a:extLst>
              <a:ext uri="{FF2B5EF4-FFF2-40B4-BE49-F238E27FC236}">
                <a16:creationId xmlns:a16="http://schemas.microsoft.com/office/drawing/2014/main" id="{97E51A5C-B596-10E0-8BC9-9189EA8BA34D}"/>
              </a:ext>
            </a:extLst>
          </p:cNvPr>
          <p:cNvSpPr/>
          <p:nvPr/>
        </p:nvSpPr>
        <p:spPr>
          <a:xfrm>
            <a:off x="3609866" y="385008"/>
            <a:ext cx="5040000" cy="5040000"/>
          </a:xfrm>
          <a:prstGeom prst="arc">
            <a:avLst>
              <a:gd name="adj1" fmla="val 19612927"/>
              <a:gd name="adj2" fmla="val 11857487"/>
            </a:avLst>
          </a:prstGeom>
          <a:ln w="149225" cap="rnd">
            <a:solidFill>
              <a:srgbClr val="6F0A9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252AB9E-0C14-4828-D44B-C8C159E732B1}"/>
              </a:ext>
            </a:extLst>
          </p:cNvPr>
          <p:cNvSpPr txBox="1"/>
          <p:nvPr/>
        </p:nvSpPr>
        <p:spPr>
          <a:xfrm>
            <a:off x="4425383" y="961723"/>
            <a:ext cx="3166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Global Data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929456E-C798-4616-4CA9-F5CBEFAA4781}"/>
              </a:ext>
            </a:extLst>
          </p:cNvPr>
          <p:cNvSpPr txBox="1"/>
          <p:nvPr/>
        </p:nvSpPr>
        <p:spPr>
          <a:xfrm>
            <a:off x="4421377" y="1414175"/>
            <a:ext cx="3174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2019 </a:t>
            </a:r>
            <a:r>
              <a:rPr kumimoji="0" lang="pt-B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who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D4CEED1-41E0-0B1C-BA78-CCF37A4726EC}"/>
              </a:ext>
            </a:extLst>
          </p:cNvPr>
          <p:cNvSpPr txBox="1"/>
          <p:nvPr/>
        </p:nvSpPr>
        <p:spPr>
          <a:xfrm>
            <a:off x="838268" y="1944290"/>
            <a:ext cx="2542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Mental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Illness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95A5735-9447-DDBB-7B45-BD8A1BBF9CB3}"/>
              </a:ext>
            </a:extLst>
          </p:cNvPr>
          <p:cNvSpPr txBox="1"/>
          <p:nvPr/>
        </p:nvSpPr>
        <p:spPr>
          <a:xfrm>
            <a:off x="8561352" y="1351893"/>
            <a:ext cx="2068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3200">
                <a:latin typeface="Brandon Grotesque Black" panose="020B0A03020203060202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Depression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C1D1A37E-2741-69D8-8CAB-45CAE79ED920}"/>
              </a:ext>
            </a:extLst>
          </p:cNvPr>
          <p:cNvGrpSpPr/>
          <p:nvPr/>
        </p:nvGrpSpPr>
        <p:grpSpPr>
          <a:xfrm>
            <a:off x="3437653" y="1859576"/>
            <a:ext cx="540188" cy="540188"/>
            <a:chOff x="3385923" y="1501186"/>
            <a:chExt cx="540188" cy="540188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6858ACC6-9273-6B53-7D43-34D4B47F929C}"/>
                </a:ext>
              </a:extLst>
            </p:cNvPr>
            <p:cNvSpPr/>
            <p:nvPr/>
          </p:nvSpPr>
          <p:spPr>
            <a:xfrm>
              <a:off x="3476732" y="1599314"/>
              <a:ext cx="360000" cy="360000"/>
            </a:xfrm>
            <a:prstGeom prst="ellipse">
              <a:avLst/>
            </a:prstGeom>
            <a:solidFill>
              <a:srgbClr val="6F0A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02E5F9B1-EC5D-A7A0-FD59-D99A0329536A}"/>
                </a:ext>
              </a:extLst>
            </p:cNvPr>
            <p:cNvSpPr/>
            <p:nvPr/>
          </p:nvSpPr>
          <p:spPr>
            <a:xfrm>
              <a:off x="3385923" y="1501186"/>
              <a:ext cx="540188" cy="540188"/>
            </a:xfrm>
            <a:prstGeom prst="ellipse">
              <a:avLst/>
            </a:prstGeom>
            <a:noFill/>
            <a:ln>
              <a:solidFill>
                <a:srgbClr val="E174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3971FCB9-252F-A587-64A9-4E597BB58BE7}"/>
              </a:ext>
            </a:extLst>
          </p:cNvPr>
          <p:cNvGrpSpPr/>
          <p:nvPr/>
        </p:nvGrpSpPr>
        <p:grpSpPr>
          <a:xfrm>
            <a:off x="7988912" y="1251207"/>
            <a:ext cx="540188" cy="540188"/>
            <a:chOff x="8672191" y="2036109"/>
            <a:chExt cx="540188" cy="540188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A7CBD45E-BDCD-C236-0D66-E895889A6B39}"/>
                </a:ext>
              </a:extLst>
            </p:cNvPr>
            <p:cNvSpPr/>
            <p:nvPr/>
          </p:nvSpPr>
          <p:spPr>
            <a:xfrm>
              <a:off x="8763000" y="2134237"/>
              <a:ext cx="360000" cy="360000"/>
            </a:xfrm>
            <a:prstGeom prst="ellipse">
              <a:avLst/>
            </a:prstGeom>
            <a:solidFill>
              <a:srgbClr val="6F0A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92D2FA4F-9496-6431-4C17-D9823268C67E}"/>
                </a:ext>
              </a:extLst>
            </p:cNvPr>
            <p:cNvSpPr/>
            <p:nvPr/>
          </p:nvSpPr>
          <p:spPr>
            <a:xfrm>
              <a:off x="8672191" y="2036109"/>
              <a:ext cx="540188" cy="540188"/>
            </a:xfrm>
            <a:prstGeom prst="ellipse">
              <a:avLst/>
            </a:prstGeom>
            <a:noFill/>
            <a:ln>
              <a:solidFill>
                <a:srgbClr val="E174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1C2EFDDD-B4A1-02E1-ECD2-8D7756749221}"/>
              </a:ext>
            </a:extLst>
          </p:cNvPr>
          <p:cNvSpPr/>
          <p:nvPr/>
        </p:nvSpPr>
        <p:spPr>
          <a:xfrm>
            <a:off x="1049030" y="2477232"/>
            <a:ext cx="3424216" cy="1078616"/>
          </a:xfrm>
          <a:prstGeom prst="roundRect">
            <a:avLst>
              <a:gd name="adj" fmla="val 50000"/>
            </a:avLst>
          </a:prstGeom>
          <a:solidFill>
            <a:srgbClr val="46016A"/>
          </a:solidFill>
          <a:ln>
            <a:noFill/>
          </a:ln>
          <a:effectLst>
            <a:outerShdw dist="76200" dir="4800000" algn="ctr" rotWithShape="0">
              <a:srgbClr val="01283B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411CFB7-245E-4A23-8E9B-90B6289BC279}"/>
              </a:ext>
            </a:extLst>
          </p:cNvPr>
          <p:cNvSpPr txBox="1"/>
          <p:nvPr/>
        </p:nvSpPr>
        <p:spPr>
          <a:xfrm>
            <a:off x="1397135" y="2717648"/>
            <a:ext cx="2847895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	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Live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mental </a:t>
            </a:r>
            <a:r>
              <a:rPr kumimoji="0" lang="pt-BR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illness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54A5E056-B9A0-A2A1-5EA8-23551DB1F186}"/>
              </a:ext>
            </a:extLst>
          </p:cNvPr>
          <p:cNvSpPr/>
          <p:nvPr/>
        </p:nvSpPr>
        <p:spPr>
          <a:xfrm>
            <a:off x="8038687" y="5046113"/>
            <a:ext cx="3424216" cy="1078616"/>
          </a:xfrm>
          <a:prstGeom prst="roundRect">
            <a:avLst>
              <a:gd name="adj" fmla="val 50000"/>
            </a:avLst>
          </a:prstGeom>
          <a:solidFill>
            <a:srgbClr val="46016A"/>
          </a:solidFill>
          <a:ln>
            <a:noFill/>
          </a:ln>
          <a:effectLst>
            <a:outerShdw dist="76200" dir="4800000" algn="ctr" rotWithShape="0">
              <a:srgbClr val="01283B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C99F0166-42A8-1F74-D4AF-05E71CA811D8}"/>
              </a:ext>
            </a:extLst>
          </p:cNvPr>
          <p:cNvSpPr txBox="1"/>
          <p:nvPr/>
        </p:nvSpPr>
        <p:spPr>
          <a:xfrm>
            <a:off x="8126492" y="5254445"/>
            <a:ext cx="330432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anxious</a:t>
            </a:r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country in </a:t>
            </a:r>
            <a:r>
              <a:rPr lang="pt-BR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world. The </a:t>
            </a:r>
            <a:r>
              <a:rPr lang="pt-BR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prevalence</a:t>
            </a:r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 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238DB33B-8444-156F-57C8-A3AC09378A1D}"/>
              </a:ext>
            </a:extLst>
          </p:cNvPr>
          <p:cNvSpPr txBox="1"/>
          <p:nvPr/>
        </p:nvSpPr>
        <p:spPr>
          <a:xfrm>
            <a:off x="1620305" y="5071617"/>
            <a:ext cx="3341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>
                <a:latin typeface="Brandon Grotesque Black" panose="020B0A03020203060202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Mental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disorder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DA41DDB5-9271-86BE-26F8-1415774E2AF6}"/>
              </a:ext>
            </a:extLst>
          </p:cNvPr>
          <p:cNvGrpSpPr/>
          <p:nvPr/>
        </p:nvGrpSpPr>
        <p:grpSpPr>
          <a:xfrm>
            <a:off x="5135389" y="5032356"/>
            <a:ext cx="540188" cy="540188"/>
            <a:chOff x="3338192" y="3977785"/>
            <a:chExt cx="540188" cy="540188"/>
          </a:xfrm>
        </p:grpSpPr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75E157D1-6B13-78D7-FFAD-0D1124248CE0}"/>
                </a:ext>
              </a:extLst>
            </p:cNvPr>
            <p:cNvSpPr/>
            <p:nvPr/>
          </p:nvSpPr>
          <p:spPr>
            <a:xfrm>
              <a:off x="3429001" y="4075913"/>
              <a:ext cx="360000" cy="360000"/>
            </a:xfrm>
            <a:prstGeom prst="ellipse">
              <a:avLst/>
            </a:prstGeom>
            <a:solidFill>
              <a:srgbClr val="6F0A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E07F6944-ADB1-EA4F-3892-225D34FA4055}"/>
                </a:ext>
              </a:extLst>
            </p:cNvPr>
            <p:cNvSpPr/>
            <p:nvPr/>
          </p:nvSpPr>
          <p:spPr>
            <a:xfrm>
              <a:off x="3338192" y="3977785"/>
              <a:ext cx="540188" cy="540188"/>
            </a:xfrm>
            <a:prstGeom prst="ellipse">
              <a:avLst/>
            </a:prstGeom>
            <a:noFill/>
            <a:ln>
              <a:solidFill>
                <a:srgbClr val="E174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87B7AC4F-890E-CB39-DC69-B2513AA590FF}"/>
              </a:ext>
            </a:extLst>
          </p:cNvPr>
          <p:cNvSpPr/>
          <p:nvPr/>
        </p:nvSpPr>
        <p:spPr>
          <a:xfrm>
            <a:off x="2264802" y="5616071"/>
            <a:ext cx="3424216" cy="1078616"/>
          </a:xfrm>
          <a:prstGeom prst="roundRect">
            <a:avLst>
              <a:gd name="adj" fmla="val 50000"/>
            </a:avLst>
          </a:prstGeom>
          <a:solidFill>
            <a:srgbClr val="46016A"/>
          </a:solidFill>
          <a:ln>
            <a:noFill/>
          </a:ln>
          <a:effectLst>
            <a:outerShdw dist="76200" dir="4800000" algn="ctr" rotWithShape="0">
              <a:srgbClr val="01283B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95C79C07-D783-8B26-5B12-0079647138B7}"/>
              </a:ext>
            </a:extLst>
          </p:cNvPr>
          <p:cNvSpPr txBox="1"/>
          <p:nvPr/>
        </p:nvSpPr>
        <p:spPr>
          <a:xfrm>
            <a:off x="2364077" y="5856487"/>
            <a:ext cx="341462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	1 </a:t>
            </a:r>
            <a:r>
              <a:rPr lang="pt-BR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</a:t>
            </a:r>
            <a:r>
              <a:rPr lang="pt-BR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6 </a:t>
            </a:r>
          </a:p>
          <a:p>
            <a:pPr>
              <a:lnSpc>
                <a:spcPct val="90000"/>
              </a:lnSpc>
            </a:pPr>
            <a:r>
              <a:rPr lang="pt-BR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Incapacity</a:t>
            </a:r>
            <a:r>
              <a:rPr lang="pt-BR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pt-BR" sz="1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due</a:t>
            </a:r>
            <a:r>
              <a:rPr lang="pt-BR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pt-BR" sz="1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to</a:t>
            </a:r>
            <a:r>
              <a:rPr lang="pt-BR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mental </a:t>
            </a:r>
            <a:r>
              <a:rPr lang="pt-BR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disorders</a:t>
            </a:r>
            <a:endParaRPr lang="pt-B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0C27F9CC-09E3-07EF-BC29-59F6F24F6739}"/>
              </a:ext>
            </a:extLst>
          </p:cNvPr>
          <p:cNvSpPr txBox="1"/>
          <p:nvPr/>
        </p:nvSpPr>
        <p:spPr>
          <a:xfrm>
            <a:off x="8131676" y="4504209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3200">
                <a:latin typeface="Brandon Grotesque Black" panose="020B0A03020203060202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Anxious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DAEBCDAB-0667-7FA2-5AB3-17D3424ECFDF}"/>
              </a:ext>
            </a:extLst>
          </p:cNvPr>
          <p:cNvGrpSpPr/>
          <p:nvPr/>
        </p:nvGrpSpPr>
        <p:grpSpPr>
          <a:xfrm>
            <a:off x="7573643" y="4464947"/>
            <a:ext cx="540188" cy="540188"/>
            <a:chOff x="8268016" y="3977785"/>
            <a:chExt cx="540188" cy="540188"/>
          </a:xfrm>
        </p:grpSpPr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E31770A3-13B5-F2AB-DD4B-287DFD6BEF92}"/>
                </a:ext>
              </a:extLst>
            </p:cNvPr>
            <p:cNvSpPr/>
            <p:nvPr/>
          </p:nvSpPr>
          <p:spPr>
            <a:xfrm>
              <a:off x="8358825" y="4075913"/>
              <a:ext cx="360000" cy="360000"/>
            </a:xfrm>
            <a:prstGeom prst="ellipse">
              <a:avLst/>
            </a:prstGeom>
            <a:solidFill>
              <a:srgbClr val="6F0A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D4D4A869-A6BA-62B0-CFB1-14BCBBD195C2}"/>
                </a:ext>
              </a:extLst>
            </p:cNvPr>
            <p:cNvSpPr/>
            <p:nvPr/>
          </p:nvSpPr>
          <p:spPr>
            <a:xfrm>
              <a:off x="8268016" y="3977785"/>
              <a:ext cx="540188" cy="540188"/>
            </a:xfrm>
            <a:prstGeom prst="ellipse">
              <a:avLst/>
            </a:prstGeom>
            <a:noFill/>
            <a:ln>
              <a:solidFill>
                <a:srgbClr val="E174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ED2B19CD-6B7B-E47C-58F0-BD548692BF02}"/>
              </a:ext>
            </a:extLst>
          </p:cNvPr>
          <p:cNvSpPr/>
          <p:nvPr/>
        </p:nvSpPr>
        <p:spPr>
          <a:xfrm>
            <a:off x="7810471" y="1878317"/>
            <a:ext cx="3424216" cy="1078616"/>
          </a:xfrm>
          <a:prstGeom prst="roundRect">
            <a:avLst>
              <a:gd name="adj" fmla="val 50000"/>
            </a:avLst>
          </a:prstGeom>
          <a:solidFill>
            <a:srgbClr val="46016A"/>
          </a:solidFill>
          <a:ln>
            <a:noFill/>
          </a:ln>
          <a:effectLst>
            <a:outerShdw dist="76200" dir="4800000" algn="ctr" rotWithShape="0">
              <a:srgbClr val="01283B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2B0267BF-A149-DCB7-E51F-CF594242C766}"/>
              </a:ext>
            </a:extLst>
          </p:cNvPr>
          <p:cNvSpPr txBox="1"/>
          <p:nvPr/>
        </p:nvSpPr>
        <p:spPr>
          <a:xfrm>
            <a:off x="8158576" y="2118733"/>
            <a:ext cx="284789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The </a:t>
            </a:r>
            <a:r>
              <a:rPr lang="pt-BR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common </a:t>
            </a:r>
            <a:r>
              <a:rPr lang="pt-BR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illness</a:t>
            </a:r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world (</a:t>
            </a:r>
            <a:r>
              <a:rPr lang="pt-BR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9" name="Imagem 78">
            <a:extLst>
              <a:ext uri="{FF2B5EF4-FFF2-40B4-BE49-F238E27FC236}">
                <a16:creationId xmlns:a16="http://schemas.microsoft.com/office/drawing/2014/main" id="{DFA255E3-3116-C412-29DC-88D7CF1C68A2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-15005" y="-2194"/>
            <a:ext cx="12240000" cy="875323"/>
          </a:xfrm>
          <a:prstGeom prst="rect">
            <a:avLst/>
          </a:prstGeom>
        </p:spPr>
      </p:pic>
      <p:sp>
        <p:nvSpPr>
          <p:cNvPr id="81" name="Espaço Reservado para Rodapé 80">
            <a:extLst>
              <a:ext uri="{FF2B5EF4-FFF2-40B4-BE49-F238E27FC236}">
                <a16:creationId xmlns:a16="http://schemas.microsoft.com/office/drawing/2014/main" id="{BAB9FB1D-D5C3-D2E2-7C13-414859D1B61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910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25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/>
      <p:bldP spid="18" grpId="0"/>
      <p:bldP spid="24" grpId="0"/>
      <p:bldP spid="46" grpId="0" animBg="1"/>
      <p:bldP spid="47" grpId="0"/>
      <p:bldP spid="50" grpId="0" animBg="1"/>
      <p:bldP spid="51" grpId="0"/>
      <p:bldP spid="52" grpId="0"/>
      <p:bldP spid="56" grpId="0" animBg="1"/>
      <p:bldP spid="57" grpId="0"/>
      <p:bldP spid="58" grpId="0"/>
      <p:bldP spid="62" grpId="0" animBg="1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F32071A8-677D-2E7C-F8E4-92635CB93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417" y="726301"/>
            <a:ext cx="9956943" cy="5405397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F88FC0-4889-631B-AB5B-AB3363B78DE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7564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CBF6B6DB-DE87-19F9-7D9C-DE0FA8060DA4}"/>
              </a:ext>
            </a:extLst>
          </p:cNvPr>
          <p:cNvSpPr/>
          <p:nvPr/>
        </p:nvSpPr>
        <p:spPr>
          <a:xfrm>
            <a:off x="2784861" y="4092179"/>
            <a:ext cx="3398922" cy="2277310"/>
          </a:xfrm>
          <a:custGeom>
            <a:avLst/>
            <a:gdLst>
              <a:gd name="connsiteX0" fmla="*/ 2636655 w 3398922"/>
              <a:gd name="connsiteY0" fmla="*/ 580991 h 2277310"/>
              <a:gd name="connsiteX1" fmla="*/ 1723190 w 3398922"/>
              <a:gd name="connsiteY1" fmla="*/ 0 h 2277310"/>
              <a:gd name="connsiteX2" fmla="*/ 1228959 w 3398922"/>
              <a:gd name="connsiteY2" fmla="*/ 513748 h 2277310"/>
              <a:gd name="connsiteX3" fmla="*/ 834725 w 3398922"/>
              <a:gd name="connsiteY3" fmla="*/ 607060 h 2277310"/>
              <a:gd name="connsiteX4" fmla="*/ 834725 w 3398922"/>
              <a:gd name="connsiteY4" fmla="*/ 607862 h 2277310"/>
              <a:gd name="connsiteX5" fmla="*/ 0 w 3398922"/>
              <a:gd name="connsiteY5" fmla="*/ 1442586 h 2277310"/>
              <a:gd name="connsiteX6" fmla="*/ 823094 w 3398922"/>
              <a:gd name="connsiteY6" fmla="*/ 2277044 h 2277310"/>
              <a:gd name="connsiteX7" fmla="*/ 834725 w 3398922"/>
              <a:gd name="connsiteY7" fmla="*/ 2277311 h 2277310"/>
              <a:gd name="connsiteX8" fmla="*/ 880177 w 3398922"/>
              <a:gd name="connsiteY8" fmla="*/ 2275974 h 2277310"/>
              <a:gd name="connsiteX9" fmla="*/ 1522798 w 3398922"/>
              <a:gd name="connsiteY9" fmla="*/ 2179588 h 2277310"/>
              <a:gd name="connsiteX10" fmla="*/ 3258019 w 3398922"/>
              <a:gd name="connsiteY10" fmla="*/ 659331 h 2277310"/>
              <a:gd name="connsiteX11" fmla="*/ 3398922 w 3398922"/>
              <a:gd name="connsiteY11" fmla="*/ 232076 h 2277310"/>
              <a:gd name="connsiteX12" fmla="*/ 2636789 w 3398922"/>
              <a:gd name="connsiteY12" fmla="*/ 580991 h 227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98922" h="2277310">
                <a:moveTo>
                  <a:pt x="2636655" y="580991"/>
                </a:moveTo>
                <a:cubicBezTo>
                  <a:pt x="2233196" y="580991"/>
                  <a:pt x="1884547" y="342900"/>
                  <a:pt x="1723190" y="0"/>
                </a:cubicBezTo>
                <a:cubicBezTo>
                  <a:pt x="1627472" y="226327"/>
                  <a:pt x="1450608" y="409742"/>
                  <a:pt x="1228959" y="513748"/>
                </a:cubicBezTo>
                <a:cubicBezTo>
                  <a:pt x="1108777" y="570163"/>
                  <a:pt x="975494" y="603050"/>
                  <a:pt x="834725" y="607060"/>
                </a:cubicBezTo>
                <a:lnTo>
                  <a:pt x="834725" y="607862"/>
                </a:lnTo>
                <a:cubicBezTo>
                  <a:pt x="373781" y="607862"/>
                  <a:pt x="0" y="981643"/>
                  <a:pt x="0" y="1442586"/>
                </a:cubicBezTo>
                <a:cubicBezTo>
                  <a:pt x="0" y="1903530"/>
                  <a:pt x="367498" y="2270760"/>
                  <a:pt x="823094" y="2277044"/>
                </a:cubicBezTo>
                <a:cubicBezTo>
                  <a:pt x="826971" y="2277044"/>
                  <a:pt x="830848" y="2277311"/>
                  <a:pt x="834725" y="2277311"/>
                </a:cubicBezTo>
                <a:cubicBezTo>
                  <a:pt x="849965" y="2277311"/>
                  <a:pt x="865071" y="2276910"/>
                  <a:pt x="880177" y="2275974"/>
                </a:cubicBezTo>
                <a:cubicBezTo>
                  <a:pt x="1102227" y="2269824"/>
                  <a:pt x="1317592" y="2236671"/>
                  <a:pt x="1522798" y="2179588"/>
                </a:cubicBezTo>
                <a:cubicBezTo>
                  <a:pt x="2305786" y="1961816"/>
                  <a:pt x="2943059" y="1396332"/>
                  <a:pt x="3258019" y="659331"/>
                </a:cubicBezTo>
                <a:cubicBezTo>
                  <a:pt x="3316439" y="522438"/>
                  <a:pt x="3363764" y="379663"/>
                  <a:pt x="3398922" y="232076"/>
                </a:cubicBezTo>
                <a:cubicBezTo>
                  <a:pt x="3213770" y="445570"/>
                  <a:pt x="2940920" y="580991"/>
                  <a:pt x="2636789" y="5809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571E7F60-6A83-2D12-0D88-2F3A067AA95E}"/>
              </a:ext>
            </a:extLst>
          </p:cNvPr>
          <p:cNvSpPr/>
          <p:nvPr/>
        </p:nvSpPr>
        <p:spPr>
          <a:xfrm>
            <a:off x="2970816" y="4957116"/>
            <a:ext cx="1228558" cy="1228557"/>
          </a:xfrm>
          <a:custGeom>
            <a:avLst/>
            <a:gdLst>
              <a:gd name="connsiteX0" fmla="*/ 1228558 w 1228558"/>
              <a:gd name="connsiteY0" fmla="*/ 614279 h 1228557"/>
              <a:gd name="connsiteX1" fmla="*/ 614279 w 1228558"/>
              <a:gd name="connsiteY1" fmla="*/ 1228558 h 1228557"/>
              <a:gd name="connsiteX2" fmla="*/ 0 w 1228558"/>
              <a:gd name="connsiteY2" fmla="*/ 614279 h 1228557"/>
              <a:gd name="connsiteX3" fmla="*/ 614279 w 1228558"/>
              <a:gd name="connsiteY3" fmla="*/ 0 h 1228557"/>
              <a:gd name="connsiteX4" fmla="*/ 1228558 w 1228558"/>
              <a:gd name="connsiteY4" fmla="*/ 614279 h 122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558" h="1228557">
                <a:moveTo>
                  <a:pt x="1228558" y="614279"/>
                </a:moveTo>
                <a:cubicBezTo>
                  <a:pt x="1228558" y="953569"/>
                  <a:pt x="953570" y="1228558"/>
                  <a:pt x="614279" y="1228558"/>
                </a:cubicBezTo>
                <a:cubicBezTo>
                  <a:pt x="274988" y="1228558"/>
                  <a:pt x="0" y="953569"/>
                  <a:pt x="0" y="614279"/>
                </a:cubicBezTo>
                <a:cubicBezTo>
                  <a:pt x="0" y="274989"/>
                  <a:pt x="274988" y="0"/>
                  <a:pt x="614279" y="0"/>
                </a:cubicBezTo>
                <a:cubicBezTo>
                  <a:pt x="953570" y="0"/>
                  <a:pt x="1228558" y="274989"/>
                  <a:pt x="1228558" y="6142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dist="139700" dir="5400000" algn="t" rotWithShape="0">
              <a:schemeClr val="tx1">
                <a:alpha val="39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0D94D7DC-291B-F0DB-5DCB-660267AF01E9}"/>
              </a:ext>
            </a:extLst>
          </p:cNvPr>
          <p:cNvSpPr/>
          <p:nvPr/>
        </p:nvSpPr>
        <p:spPr>
          <a:xfrm>
            <a:off x="925581" y="2869503"/>
            <a:ext cx="2271295" cy="3423652"/>
          </a:xfrm>
          <a:custGeom>
            <a:avLst/>
            <a:gdLst>
              <a:gd name="connsiteX0" fmla="*/ 1684956 w 2271295"/>
              <a:gd name="connsiteY0" fmla="*/ 2665262 h 3423652"/>
              <a:gd name="connsiteX1" fmla="*/ 2271296 w 2271295"/>
              <a:gd name="connsiteY1" fmla="*/ 1749391 h 3423652"/>
              <a:gd name="connsiteX2" fmla="*/ 1756879 w 2271295"/>
              <a:gd name="connsiteY2" fmla="*/ 1243531 h 3423652"/>
              <a:gd name="connsiteX3" fmla="*/ 1669449 w 2271295"/>
              <a:gd name="connsiteY3" fmla="*/ 834724 h 3423652"/>
              <a:gd name="connsiteX4" fmla="*/ 1669449 w 2271295"/>
              <a:gd name="connsiteY4" fmla="*/ 834724 h 3423652"/>
              <a:gd name="connsiteX5" fmla="*/ 834725 w 2271295"/>
              <a:gd name="connsiteY5" fmla="*/ 0 h 3423652"/>
              <a:gd name="connsiteX6" fmla="*/ 0 w 2271295"/>
              <a:gd name="connsiteY6" fmla="*/ 834724 h 3423652"/>
              <a:gd name="connsiteX7" fmla="*/ 0 w 2271295"/>
              <a:gd name="connsiteY7" fmla="*/ 834724 h 3423652"/>
              <a:gd name="connsiteX8" fmla="*/ 86895 w 2271295"/>
              <a:gd name="connsiteY8" fmla="*/ 1511434 h 3423652"/>
              <a:gd name="connsiteX9" fmla="*/ 1402615 w 2271295"/>
              <a:gd name="connsiteY9" fmla="*/ 3183021 h 3423652"/>
              <a:gd name="connsiteX10" fmla="*/ 2029327 w 2271295"/>
              <a:gd name="connsiteY10" fmla="*/ 3423653 h 3423652"/>
              <a:gd name="connsiteX11" fmla="*/ 1685090 w 2271295"/>
              <a:gd name="connsiteY11" fmla="*/ 2665529 h 342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71295" h="3423652">
                <a:moveTo>
                  <a:pt x="1684956" y="2665262"/>
                </a:moveTo>
                <a:cubicBezTo>
                  <a:pt x="1684956" y="2259798"/>
                  <a:pt x="1925588" y="1909545"/>
                  <a:pt x="2271296" y="1749391"/>
                </a:cubicBezTo>
                <a:cubicBezTo>
                  <a:pt x="2042963" y="1651000"/>
                  <a:pt x="1858880" y="1469858"/>
                  <a:pt x="1756879" y="1243531"/>
                </a:cubicBezTo>
                <a:cubicBezTo>
                  <a:pt x="1700731" y="1118803"/>
                  <a:pt x="1669449" y="980440"/>
                  <a:pt x="1669449" y="834724"/>
                </a:cubicBezTo>
                <a:lnTo>
                  <a:pt x="1669449" y="834724"/>
                </a:lnTo>
                <a:cubicBezTo>
                  <a:pt x="1669449" y="373781"/>
                  <a:pt x="1295802" y="0"/>
                  <a:pt x="834725" y="0"/>
                </a:cubicBezTo>
                <a:cubicBezTo>
                  <a:pt x="373648" y="0"/>
                  <a:pt x="0" y="373647"/>
                  <a:pt x="0" y="834724"/>
                </a:cubicBezTo>
                <a:lnTo>
                  <a:pt x="0" y="834724"/>
                </a:lnTo>
                <a:cubicBezTo>
                  <a:pt x="0" y="1068672"/>
                  <a:pt x="30346" y="1295266"/>
                  <a:pt x="86895" y="1511434"/>
                </a:cubicBezTo>
                <a:cubicBezTo>
                  <a:pt x="275657" y="2234131"/>
                  <a:pt x="759594" y="2836779"/>
                  <a:pt x="1402615" y="3183021"/>
                </a:cubicBezTo>
                <a:cubicBezTo>
                  <a:pt x="1598062" y="3288231"/>
                  <a:pt x="1808347" y="3369510"/>
                  <a:pt x="2029327" y="3423653"/>
                </a:cubicBezTo>
                <a:cubicBezTo>
                  <a:pt x="1818507" y="3238634"/>
                  <a:pt x="1685090" y="2967389"/>
                  <a:pt x="1685090" y="26655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dist="139700" dir="5400000" algn="t" rotWithShape="0">
              <a:schemeClr val="tx1">
                <a:alpha val="39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E9D36421-1183-6F26-BF82-114357C68D0B}"/>
              </a:ext>
            </a:extLst>
          </p:cNvPr>
          <p:cNvSpPr/>
          <p:nvPr/>
        </p:nvSpPr>
        <p:spPr>
          <a:xfrm>
            <a:off x="1139532" y="3049858"/>
            <a:ext cx="1228558" cy="1228558"/>
          </a:xfrm>
          <a:custGeom>
            <a:avLst/>
            <a:gdLst>
              <a:gd name="connsiteX0" fmla="*/ 1228559 w 1228558"/>
              <a:gd name="connsiteY0" fmla="*/ 614279 h 1228558"/>
              <a:gd name="connsiteX1" fmla="*/ 614279 w 1228558"/>
              <a:gd name="connsiteY1" fmla="*/ 1228558 h 1228558"/>
              <a:gd name="connsiteX2" fmla="*/ 0 w 1228558"/>
              <a:gd name="connsiteY2" fmla="*/ 614279 h 1228558"/>
              <a:gd name="connsiteX3" fmla="*/ 614279 w 1228558"/>
              <a:gd name="connsiteY3" fmla="*/ 0 h 1228558"/>
              <a:gd name="connsiteX4" fmla="*/ 1228559 w 1228558"/>
              <a:gd name="connsiteY4" fmla="*/ 614279 h 122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558" h="1228558">
                <a:moveTo>
                  <a:pt x="1228559" y="614279"/>
                </a:moveTo>
                <a:cubicBezTo>
                  <a:pt x="1228559" y="953536"/>
                  <a:pt x="953536" y="1228558"/>
                  <a:pt x="614279" y="1228558"/>
                </a:cubicBezTo>
                <a:cubicBezTo>
                  <a:pt x="275022" y="1228558"/>
                  <a:pt x="0" y="953536"/>
                  <a:pt x="0" y="614279"/>
                </a:cubicBezTo>
                <a:cubicBezTo>
                  <a:pt x="0" y="275022"/>
                  <a:pt x="275022" y="0"/>
                  <a:pt x="614279" y="0"/>
                </a:cubicBezTo>
                <a:cubicBezTo>
                  <a:pt x="953536" y="0"/>
                  <a:pt x="1228559" y="275022"/>
                  <a:pt x="1228559" y="6142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dist="139700" dir="5400000" algn="t" rotWithShape="0">
              <a:schemeClr val="tx1">
                <a:alpha val="39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F870B9A0-D7CC-F7EA-8812-53ABF8DC0FF3}"/>
              </a:ext>
            </a:extLst>
          </p:cNvPr>
          <p:cNvSpPr/>
          <p:nvPr/>
        </p:nvSpPr>
        <p:spPr>
          <a:xfrm>
            <a:off x="4004998" y="1129870"/>
            <a:ext cx="2251242" cy="3369109"/>
          </a:xfrm>
          <a:custGeom>
            <a:avLst/>
            <a:gdLst>
              <a:gd name="connsiteX0" fmla="*/ 2249639 w 2251242"/>
              <a:gd name="connsiteY0" fmla="*/ 2484922 h 3369109"/>
              <a:gd name="connsiteX1" fmla="*/ 2149108 w 2251242"/>
              <a:gd name="connsiteY1" fmla="*/ 1841366 h 3369109"/>
              <a:gd name="connsiteX2" fmla="*/ 941538 w 2251242"/>
              <a:gd name="connsiteY2" fmla="*/ 278598 h 3369109"/>
              <a:gd name="connsiteX3" fmla="*/ 278331 w 2251242"/>
              <a:gd name="connsiteY3" fmla="*/ 0 h 3369109"/>
              <a:gd name="connsiteX4" fmla="*/ 606258 w 2251242"/>
              <a:gd name="connsiteY4" fmla="*/ 743685 h 3369109"/>
              <a:gd name="connsiteX5" fmla="*/ 0 w 2251242"/>
              <a:gd name="connsiteY5" fmla="*/ 1668646 h 3369109"/>
              <a:gd name="connsiteX6" fmla="*/ 46923 w 2251242"/>
              <a:gd name="connsiteY6" fmla="*/ 1691506 h 3369109"/>
              <a:gd name="connsiteX7" fmla="*/ 485274 w 2251242"/>
              <a:gd name="connsiteY7" fmla="*/ 2146167 h 3369109"/>
              <a:gd name="connsiteX8" fmla="*/ 580724 w 2251242"/>
              <a:gd name="connsiteY8" fmla="*/ 2534385 h 3369109"/>
              <a:gd name="connsiteX9" fmla="*/ 581794 w 2251242"/>
              <a:gd name="connsiteY9" fmla="*/ 2534385 h 3369109"/>
              <a:gd name="connsiteX10" fmla="*/ 1416518 w 2251242"/>
              <a:gd name="connsiteY10" fmla="*/ 3369109 h 3369109"/>
              <a:gd name="connsiteX11" fmla="*/ 2250842 w 2251242"/>
              <a:gd name="connsiteY11" fmla="*/ 2550828 h 3369109"/>
              <a:gd name="connsiteX12" fmla="*/ 2251243 w 2251242"/>
              <a:gd name="connsiteY12" fmla="*/ 2534385 h 3369109"/>
              <a:gd name="connsiteX13" fmla="*/ 2249639 w 2251242"/>
              <a:gd name="connsiteY13" fmla="*/ 2485056 h 336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51242" h="3369109">
                <a:moveTo>
                  <a:pt x="2249639" y="2484922"/>
                </a:moveTo>
                <a:cubicBezTo>
                  <a:pt x="2242286" y="2262338"/>
                  <a:pt x="2207662" y="2046839"/>
                  <a:pt x="2149108" y="1841366"/>
                </a:cubicBezTo>
                <a:cubicBezTo>
                  <a:pt x="1960212" y="1178694"/>
                  <a:pt x="1521862" y="621632"/>
                  <a:pt x="941538" y="278598"/>
                </a:cubicBezTo>
                <a:cubicBezTo>
                  <a:pt x="736600" y="157346"/>
                  <a:pt x="513882" y="63099"/>
                  <a:pt x="278331" y="0"/>
                </a:cubicBezTo>
                <a:cubicBezTo>
                  <a:pt x="479659" y="184618"/>
                  <a:pt x="606258" y="449580"/>
                  <a:pt x="606258" y="743685"/>
                </a:cubicBezTo>
                <a:cubicBezTo>
                  <a:pt x="606258" y="1156903"/>
                  <a:pt x="356402" y="1512771"/>
                  <a:pt x="0" y="1668646"/>
                </a:cubicBezTo>
                <a:cubicBezTo>
                  <a:pt x="15908" y="1675865"/>
                  <a:pt x="31549" y="1683485"/>
                  <a:pt x="46923" y="1691506"/>
                </a:cubicBezTo>
                <a:cubicBezTo>
                  <a:pt x="237824" y="1791368"/>
                  <a:pt x="392230" y="1951255"/>
                  <a:pt x="485274" y="2146167"/>
                </a:cubicBezTo>
                <a:cubicBezTo>
                  <a:pt x="541689" y="2264477"/>
                  <a:pt x="575243" y="2395755"/>
                  <a:pt x="580724" y="2534385"/>
                </a:cubicBezTo>
                <a:lnTo>
                  <a:pt x="581794" y="2534385"/>
                </a:lnTo>
                <a:cubicBezTo>
                  <a:pt x="581794" y="2995328"/>
                  <a:pt x="955575" y="3369109"/>
                  <a:pt x="1416518" y="3369109"/>
                </a:cubicBezTo>
                <a:cubicBezTo>
                  <a:pt x="1877462" y="3369109"/>
                  <a:pt x="2242019" y="3004152"/>
                  <a:pt x="2250842" y="2550828"/>
                </a:cubicBezTo>
                <a:cubicBezTo>
                  <a:pt x="2250842" y="2545348"/>
                  <a:pt x="2251243" y="2539866"/>
                  <a:pt x="2251243" y="2534385"/>
                </a:cubicBezTo>
                <a:cubicBezTo>
                  <a:pt x="2251243" y="2517808"/>
                  <a:pt x="2250575" y="2501365"/>
                  <a:pt x="2249639" y="24850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dist="139700" dir="5400000" algn="t" rotWithShape="0">
              <a:schemeClr val="tx1">
                <a:alpha val="39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765AAEA4-2116-BE17-74C3-BD26AB71FD91}"/>
              </a:ext>
            </a:extLst>
          </p:cNvPr>
          <p:cNvSpPr/>
          <p:nvPr/>
        </p:nvSpPr>
        <p:spPr>
          <a:xfrm>
            <a:off x="4820070" y="3089948"/>
            <a:ext cx="1228558" cy="1228557"/>
          </a:xfrm>
          <a:custGeom>
            <a:avLst/>
            <a:gdLst>
              <a:gd name="connsiteX0" fmla="*/ 1228558 w 1228558"/>
              <a:gd name="connsiteY0" fmla="*/ 614279 h 1228557"/>
              <a:gd name="connsiteX1" fmla="*/ 614279 w 1228558"/>
              <a:gd name="connsiteY1" fmla="*/ 1228558 h 1228557"/>
              <a:gd name="connsiteX2" fmla="*/ 0 w 1228558"/>
              <a:gd name="connsiteY2" fmla="*/ 614279 h 1228557"/>
              <a:gd name="connsiteX3" fmla="*/ 614279 w 1228558"/>
              <a:gd name="connsiteY3" fmla="*/ 0 h 1228557"/>
              <a:gd name="connsiteX4" fmla="*/ 1228558 w 1228558"/>
              <a:gd name="connsiteY4" fmla="*/ 614279 h 122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558" h="1228557">
                <a:moveTo>
                  <a:pt x="1228558" y="614279"/>
                </a:moveTo>
                <a:cubicBezTo>
                  <a:pt x="1228558" y="953536"/>
                  <a:pt x="953536" y="1228558"/>
                  <a:pt x="614279" y="1228558"/>
                </a:cubicBezTo>
                <a:cubicBezTo>
                  <a:pt x="275022" y="1228558"/>
                  <a:pt x="0" y="953536"/>
                  <a:pt x="0" y="614279"/>
                </a:cubicBezTo>
                <a:cubicBezTo>
                  <a:pt x="0" y="275022"/>
                  <a:pt x="275022" y="0"/>
                  <a:pt x="614279" y="0"/>
                </a:cubicBezTo>
                <a:cubicBezTo>
                  <a:pt x="953536" y="0"/>
                  <a:pt x="1228558" y="275022"/>
                  <a:pt x="1228558" y="6142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dist="139700" dir="5400000" algn="t" rotWithShape="0">
              <a:schemeClr val="tx1">
                <a:alpha val="39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4F4BA711-07E9-F1E5-D5CB-9A642231A037}"/>
              </a:ext>
            </a:extLst>
          </p:cNvPr>
          <p:cNvSpPr/>
          <p:nvPr/>
        </p:nvSpPr>
        <p:spPr>
          <a:xfrm>
            <a:off x="1012342" y="1038965"/>
            <a:ext cx="3424589" cy="2256589"/>
          </a:xfrm>
          <a:custGeom>
            <a:avLst/>
            <a:gdLst>
              <a:gd name="connsiteX0" fmla="*/ 2611121 w 3424589"/>
              <a:gd name="connsiteY0" fmla="*/ 401 h 2256589"/>
              <a:gd name="connsiteX1" fmla="*/ 2607244 w 3424589"/>
              <a:gd name="connsiteY1" fmla="*/ 401 h 2256589"/>
              <a:gd name="connsiteX2" fmla="*/ 2589865 w 3424589"/>
              <a:gd name="connsiteY2" fmla="*/ 0 h 2256589"/>
              <a:gd name="connsiteX3" fmla="*/ 2585454 w 3424589"/>
              <a:gd name="connsiteY3" fmla="*/ 0 h 2256589"/>
              <a:gd name="connsiteX4" fmla="*/ 2578636 w 3424589"/>
              <a:gd name="connsiteY4" fmla="*/ 0 h 2256589"/>
              <a:gd name="connsiteX5" fmla="*/ 1917968 w 3424589"/>
              <a:gd name="connsiteY5" fmla="*/ 82751 h 2256589"/>
              <a:gd name="connsiteX6" fmla="*/ 143844 w 3424589"/>
              <a:gd name="connsiteY6" fmla="*/ 1578410 h 2256589"/>
              <a:gd name="connsiteX7" fmla="*/ 0 w 3424589"/>
              <a:gd name="connsiteY7" fmla="*/ 1988686 h 2256589"/>
              <a:gd name="connsiteX8" fmla="*/ 747963 w 3424589"/>
              <a:gd name="connsiteY8" fmla="*/ 1656080 h 2256589"/>
              <a:gd name="connsiteX9" fmla="*/ 1670251 w 3424589"/>
              <a:gd name="connsiteY9" fmla="*/ 2256590 h 2256589"/>
              <a:gd name="connsiteX10" fmla="*/ 2175578 w 3424589"/>
              <a:gd name="connsiteY10" fmla="*/ 1754204 h 2256589"/>
              <a:gd name="connsiteX11" fmla="*/ 2578636 w 3424589"/>
              <a:gd name="connsiteY11" fmla="*/ 1669181 h 2256589"/>
              <a:gd name="connsiteX12" fmla="*/ 2607244 w 3424589"/>
              <a:gd name="connsiteY12" fmla="*/ 1669983 h 2256589"/>
              <a:gd name="connsiteX13" fmla="*/ 2607244 w 3424589"/>
              <a:gd name="connsiteY13" fmla="*/ 1668780 h 2256589"/>
              <a:gd name="connsiteX14" fmla="*/ 3424590 w 3424589"/>
              <a:gd name="connsiteY14" fmla="*/ 834457 h 2256589"/>
              <a:gd name="connsiteX15" fmla="*/ 2611121 w 3424589"/>
              <a:gd name="connsiteY15" fmla="*/ 401 h 225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24589" h="2256589">
                <a:moveTo>
                  <a:pt x="2611121" y="401"/>
                </a:moveTo>
                <a:cubicBezTo>
                  <a:pt x="2609784" y="401"/>
                  <a:pt x="2608447" y="401"/>
                  <a:pt x="2607244" y="401"/>
                </a:cubicBezTo>
                <a:cubicBezTo>
                  <a:pt x="2601362" y="401"/>
                  <a:pt x="2595614" y="0"/>
                  <a:pt x="2589865" y="0"/>
                </a:cubicBezTo>
                <a:cubicBezTo>
                  <a:pt x="2588395" y="0"/>
                  <a:pt x="2586924" y="0"/>
                  <a:pt x="2585454" y="0"/>
                </a:cubicBezTo>
                <a:cubicBezTo>
                  <a:pt x="2583181" y="0"/>
                  <a:pt x="2580909" y="0"/>
                  <a:pt x="2578636" y="0"/>
                </a:cubicBezTo>
                <a:cubicBezTo>
                  <a:pt x="2350437" y="0"/>
                  <a:pt x="2129189" y="28876"/>
                  <a:pt x="1917968" y="82751"/>
                </a:cubicBezTo>
                <a:cubicBezTo>
                  <a:pt x="1123483" y="284881"/>
                  <a:pt x="472173" y="843280"/>
                  <a:pt x="143844" y="1578410"/>
                </a:cubicBezTo>
                <a:cubicBezTo>
                  <a:pt x="85157" y="1709821"/>
                  <a:pt x="37031" y="1846981"/>
                  <a:pt x="0" y="1988686"/>
                </a:cubicBezTo>
                <a:cubicBezTo>
                  <a:pt x="184752" y="1784551"/>
                  <a:pt x="451585" y="1656080"/>
                  <a:pt x="747963" y="1656080"/>
                </a:cubicBezTo>
                <a:cubicBezTo>
                  <a:pt x="1158909" y="1656080"/>
                  <a:pt x="1513172" y="1903262"/>
                  <a:pt x="1670251" y="2256590"/>
                </a:cubicBezTo>
                <a:cubicBezTo>
                  <a:pt x="1770782" y="2033069"/>
                  <a:pt x="1951389" y="1853532"/>
                  <a:pt x="2175578" y="1754204"/>
                </a:cubicBezTo>
                <a:cubicBezTo>
                  <a:pt x="2298701" y="1699661"/>
                  <a:pt x="2435059" y="1669181"/>
                  <a:pt x="2578636" y="1669181"/>
                </a:cubicBezTo>
                <a:cubicBezTo>
                  <a:pt x="2588261" y="1669181"/>
                  <a:pt x="2597753" y="1669716"/>
                  <a:pt x="2607244" y="1669983"/>
                </a:cubicBezTo>
                <a:lnTo>
                  <a:pt x="2607244" y="1668780"/>
                </a:lnTo>
                <a:cubicBezTo>
                  <a:pt x="3060166" y="1659422"/>
                  <a:pt x="3424590" y="1289652"/>
                  <a:pt x="3424590" y="834457"/>
                </a:cubicBezTo>
                <a:cubicBezTo>
                  <a:pt x="3424590" y="379262"/>
                  <a:pt x="3062305" y="11764"/>
                  <a:pt x="2611121" y="4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317500" dist="139700" dir="5400000" algn="t" rotWithShape="0">
              <a:schemeClr val="tx1">
                <a:alpha val="39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6826D83A-9044-E5C0-7D44-74D4EDAC87C2}"/>
              </a:ext>
            </a:extLst>
          </p:cNvPr>
          <p:cNvSpPr/>
          <p:nvPr/>
        </p:nvSpPr>
        <p:spPr>
          <a:xfrm>
            <a:off x="3027898" y="1245530"/>
            <a:ext cx="1228558" cy="1228558"/>
          </a:xfrm>
          <a:custGeom>
            <a:avLst/>
            <a:gdLst>
              <a:gd name="connsiteX0" fmla="*/ 1228559 w 1228558"/>
              <a:gd name="connsiteY0" fmla="*/ 614279 h 1228558"/>
              <a:gd name="connsiteX1" fmla="*/ 614279 w 1228558"/>
              <a:gd name="connsiteY1" fmla="*/ 1228558 h 1228558"/>
              <a:gd name="connsiteX2" fmla="*/ 0 w 1228558"/>
              <a:gd name="connsiteY2" fmla="*/ 614279 h 1228558"/>
              <a:gd name="connsiteX3" fmla="*/ 614279 w 1228558"/>
              <a:gd name="connsiteY3" fmla="*/ 0 h 1228558"/>
              <a:gd name="connsiteX4" fmla="*/ 1228559 w 1228558"/>
              <a:gd name="connsiteY4" fmla="*/ 614279 h 122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558" h="1228558">
                <a:moveTo>
                  <a:pt x="1228559" y="614279"/>
                </a:moveTo>
                <a:cubicBezTo>
                  <a:pt x="1228559" y="953536"/>
                  <a:pt x="953537" y="1228558"/>
                  <a:pt x="614279" y="1228558"/>
                </a:cubicBezTo>
                <a:cubicBezTo>
                  <a:pt x="275022" y="1228558"/>
                  <a:pt x="0" y="953536"/>
                  <a:pt x="0" y="614279"/>
                </a:cubicBezTo>
                <a:cubicBezTo>
                  <a:pt x="0" y="275022"/>
                  <a:pt x="275022" y="0"/>
                  <a:pt x="614279" y="0"/>
                </a:cubicBezTo>
                <a:cubicBezTo>
                  <a:pt x="953537" y="0"/>
                  <a:pt x="1228559" y="275022"/>
                  <a:pt x="1228559" y="6142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dist="139700" dir="5400000" algn="t" rotWithShape="0">
              <a:schemeClr val="tx1">
                <a:alpha val="39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A03D90FC-437B-F213-81D7-8B31747066C7}"/>
              </a:ext>
            </a:extLst>
          </p:cNvPr>
          <p:cNvGrpSpPr/>
          <p:nvPr/>
        </p:nvGrpSpPr>
        <p:grpSpPr>
          <a:xfrm>
            <a:off x="7045856" y="981477"/>
            <a:ext cx="4239649" cy="1057334"/>
            <a:chOff x="7045856" y="981477"/>
            <a:chExt cx="4239649" cy="1057334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6008B966-B66D-18CD-C7C9-D84846DFDAF2}"/>
                </a:ext>
              </a:extLst>
            </p:cNvPr>
            <p:cNvSpPr txBox="1"/>
            <p:nvPr/>
          </p:nvSpPr>
          <p:spPr>
            <a:xfrm>
              <a:off x="8478703" y="1319599"/>
              <a:ext cx="2806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A673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Go 2gether</a:t>
              </a:r>
              <a:r>
                <a:rPr lang="pt-BR" sz="1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pt-BR" sz="14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Launch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July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23</a:t>
              </a:r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33F81BBF-EAC2-FCDA-E5B1-D2379DB06784}"/>
                </a:ext>
              </a:extLst>
            </p:cNvPr>
            <p:cNvSpPr/>
            <p:nvPr/>
          </p:nvSpPr>
          <p:spPr>
            <a:xfrm>
              <a:off x="7045856" y="981477"/>
              <a:ext cx="1057334" cy="1057334"/>
            </a:xfrm>
            <a:custGeom>
              <a:avLst/>
              <a:gdLst>
                <a:gd name="connsiteX0" fmla="*/ 1228559 w 1228558"/>
                <a:gd name="connsiteY0" fmla="*/ 614279 h 1228558"/>
                <a:gd name="connsiteX1" fmla="*/ 614279 w 1228558"/>
                <a:gd name="connsiteY1" fmla="*/ 1228558 h 1228558"/>
                <a:gd name="connsiteX2" fmla="*/ 0 w 1228558"/>
                <a:gd name="connsiteY2" fmla="*/ 614279 h 1228558"/>
                <a:gd name="connsiteX3" fmla="*/ 614279 w 1228558"/>
                <a:gd name="connsiteY3" fmla="*/ 0 h 1228558"/>
                <a:gd name="connsiteX4" fmla="*/ 1228559 w 1228558"/>
                <a:gd name="connsiteY4" fmla="*/ 614279 h 122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558" h="1228558">
                  <a:moveTo>
                    <a:pt x="1228559" y="614279"/>
                  </a:moveTo>
                  <a:cubicBezTo>
                    <a:pt x="1228559" y="953536"/>
                    <a:pt x="953537" y="1228558"/>
                    <a:pt x="614279" y="1228558"/>
                  </a:cubicBezTo>
                  <a:cubicBezTo>
                    <a:pt x="275022" y="1228558"/>
                    <a:pt x="0" y="953536"/>
                    <a:pt x="0" y="614279"/>
                  </a:cubicBezTo>
                  <a:cubicBezTo>
                    <a:pt x="0" y="275022"/>
                    <a:pt x="275022" y="0"/>
                    <a:pt x="614279" y="0"/>
                  </a:cubicBezTo>
                  <a:cubicBezTo>
                    <a:pt x="953537" y="0"/>
                    <a:pt x="1228559" y="275022"/>
                    <a:pt x="1228559" y="6142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17500" dist="139700" dir="5400000" algn="t" rotWithShape="0">
                <a:schemeClr val="tx1">
                  <a:alpha val="39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FACB8FB9-4E91-8734-311C-485AA089209A}"/>
              </a:ext>
            </a:extLst>
          </p:cNvPr>
          <p:cNvGrpSpPr/>
          <p:nvPr/>
        </p:nvGrpSpPr>
        <p:grpSpPr>
          <a:xfrm>
            <a:off x="7045856" y="2406860"/>
            <a:ext cx="4239649" cy="1057333"/>
            <a:chOff x="7045856" y="2406860"/>
            <a:chExt cx="4239649" cy="1057333"/>
          </a:xfrm>
        </p:grpSpPr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30C5CAC3-1463-7CF4-AF06-B047994A6E92}"/>
                </a:ext>
              </a:extLst>
            </p:cNvPr>
            <p:cNvSpPr txBox="1"/>
            <p:nvPr/>
          </p:nvSpPr>
          <p:spPr>
            <a:xfrm>
              <a:off x="8478703" y="2794925"/>
              <a:ext cx="2806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673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Peers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14</a:t>
              </a:r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91062318-71C5-A9C9-924E-98FF4724C4F9}"/>
                </a:ext>
              </a:extLst>
            </p:cNvPr>
            <p:cNvSpPr/>
            <p:nvPr/>
          </p:nvSpPr>
          <p:spPr>
            <a:xfrm>
              <a:off x="7045856" y="2406860"/>
              <a:ext cx="1057334" cy="1057333"/>
            </a:xfrm>
            <a:custGeom>
              <a:avLst/>
              <a:gdLst>
                <a:gd name="connsiteX0" fmla="*/ 1228558 w 1228558"/>
                <a:gd name="connsiteY0" fmla="*/ 614279 h 1228557"/>
                <a:gd name="connsiteX1" fmla="*/ 614279 w 1228558"/>
                <a:gd name="connsiteY1" fmla="*/ 1228558 h 1228557"/>
                <a:gd name="connsiteX2" fmla="*/ 0 w 1228558"/>
                <a:gd name="connsiteY2" fmla="*/ 614279 h 1228557"/>
                <a:gd name="connsiteX3" fmla="*/ 614279 w 1228558"/>
                <a:gd name="connsiteY3" fmla="*/ 0 h 1228557"/>
                <a:gd name="connsiteX4" fmla="*/ 1228558 w 1228558"/>
                <a:gd name="connsiteY4" fmla="*/ 614279 h 122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558" h="1228557">
                  <a:moveTo>
                    <a:pt x="1228558" y="614279"/>
                  </a:moveTo>
                  <a:cubicBezTo>
                    <a:pt x="1228558" y="953536"/>
                    <a:pt x="953536" y="1228558"/>
                    <a:pt x="614279" y="1228558"/>
                  </a:cubicBezTo>
                  <a:cubicBezTo>
                    <a:pt x="275022" y="1228558"/>
                    <a:pt x="0" y="953536"/>
                    <a:pt x="0" y="614279"/>
                  </a:cubicBezTo>
                  <a:cubicBezTo>
                    <a:pt x="0" y="275022"/>
                    <a:pt x="275022" y="0"/>
                    <a:pt x="614279" y="0"/>
                  </a:cubicBezTo>
                  <a:cubicBezTo>
                    <a:pt x="953536" y="0"/>
                    <a:pt x="1228558" y="275022"/>
                    <a:pt x="1228558" y="6142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17500" dist="139700" dir="5400000" algn="t" rotWithShape="0">
                <a:schemeClr val="tx1">
                  <a:alpha val="39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E7BD1DA7-3CC0-24D6-DF1F-E6A9012947ED}"/>
              </a:ext>
            </a:extLst>
          </p:cNvPr>
          <p:cNvGrpSpPr/>
          <p:nvPr/>
        </p:nvGrpSpPr>
        <p:grpSpPr>
          <a:xfrm>
            <a:off x="7045856" y="3832242"/>
            <a:ext cx="4239649" cy="1057333"/>
            <a:chOff x="7045856" y="3832242"/>
            <a:chExt cx="4239649" cy="1057333"/>
          </a:xfrm>
        </p:grpSpPr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CD333D97-7EAD-DD38-CC71-B0FDA7DDB876}"/>
                </a:ext>
              </a:extLst>
            </p:cNvPr>
            <p:cNvSpPr txBox="1"/>
            <p:nvPr/>
          </p:nvSpPr>
          <p:spPr>
            <a:xfrm>
              <a:off x="8478703" y="4157957"/>
              <a:ext cx="28068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A673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Training. </a:t>
              </a:r>
              <a:r>
                <a:rPr lang="pt-BR" sz="1400" b="1" dirty="0">
                  <a:solidFill>
                    <a:srgbClr val="7030A0"/>
                  </a:solidFill>
                </a:rPr>
                <a:t>2 </a:t>
              </a:r>
              <a:r>
                <a:rPr lang="pt-BR" sz="1400" b="1" dirty="0" err="1">
                  <a:solidFill>
                    <a:srgbClr val="7030A0"/>
                  </a:solidFill>
                </a:rPr>
                <a:t>consecutive</a:t>
              </a:r>
              <a:r>
                <a:rPr lang="pt-BR" sz="1400" b="1" dirty="0">
                  <a:solidFill>
                    <a:srgbClr val="7030A0"/>
                  </a:solidFill>
                </a:rPr>
                <a:t> </a:t>
              </a:r>
              <a:r>
                <a:rPr lang="pt-BR" sz="1400" b="1" dirty="0" err="1">
                  <a:solidFill>
                    <a:srgbClr val="7030A0"/>
                  </a:solidFill>
                </a:rPr>
                <a:t>days</a:t>
              </a:r>
              <a:r>
                <a:rPr lang="pt-BR" sz="1400" b="1" dirty="0">
                  <a:solidFill>
                    <a:srgbClr val="7030A0"/>
                  </a:solidFill>
                </a:rPr>
                <a:t>  – </a:t>
              </a:r>
              <a:r>
                <a:rPr lang="pt-BR" sz="1400" b="1" dirty="0">
                  <a:solidFill>
                    <a:schemeClr val="bg1"/>
                  </a:solidFill>
                </a:rPr>
                <a:t>Mental Health</a:t>
              </a:r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DFEC8490-1053-1877-7EBE-10D30A79DA47}"/>
                </a:ext>
              </a:extLst>
            </p:cNvPr>
            <p:cNvSpPr/>
            <p:nvPr/>
          </p:nvSpPr>
          <p:spPr>
            <a:xfrm>
              <a:off x="7045856" y="3832242"/>
              <a:ext cx="1057334" cy="1057333"/>
            </a:xfrm>
            <a:custGeom>
              <a:avLst/>
              <a:gdLst>
                <a:gd name="connsiteX0" fmla="*/ 1228558 w 1228558"/>
                <a:gd name="connsiteY0" fmla="*/ 614279 h 1228557"/>
                <a:gd name="connsiteX1" fmla="*/ 614279 w 1228558"/>
                <a:gd name="connsiteY1" fmla="*/ 1228558 h 1228557"/>
                <a:gd name="connsiteX2" fmla="*/ 0 w 1228558"/>
                <a:gd name="connsiteY2" fmla="*/ 614279 h 1228557"/>
                <a:gd name="connsiteX3" fmla="*/ 614279 w 1228558"/>
                <a:gd name="connsiteY3" fmla="*/ 0 h 1228557"/>
                <a:gd name="connsiteX4" fmla="*/ 1228558 w 1228558"/>
                <a:gd name="connsiteY4" fmla="*/ 614279 h 122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558" h="1228557">
                  <a:moveTo>
                    <a:pt x="1228558" y="614279"/>
                  </a:moveTo>
                  <a:cubicBezTo>
                    <a:pt x="1228558" y="953569"/>
                    <a:pt x="953570" y="1228558"/>
                    <a:pt x="614279" y="1228558"/>
                  </a:cubicBezTo>
                  <a:cubicBezTo>
                    <a:pt x="274988" y="1228558"/>
                    <a:pt x="0" y="953569"/>
                    <a:pt x="0" y="614279"/>
                  </a:cubicBezTo>
                  <a:cubicBezTo>
                    <a:pt x="0" y="274989"/>
                    <a:pt x="274988" y="0"/>
                    <a:pt x="614279" y="0"/>
                  </a:cubicBezTo>
                  <a:cubicBezTo>
                    <a:pt x="953570" y="0"/>
                    <a:pt x="1228558" y="274989"/>
                    <a:pt x="1228558" y="6142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17500" dist="139700" dir="5400000" algn="t" rotWithShape="0">
                <a:schemeClr val="tx1">
                  <a:alpha val="39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B5C357A7-42BD-802D-989D-3420A4B6397E}"/>
              </a:ext>
            </a:extLst>
          </p:cNvPr>
          <p:cNvGrpSpPr/>
          <p:nvPr/>
        </p:nvGrpSpPr>
        <p:grpSpPr>
          <a:xfrm>
            <a:off x="7045856" y="5257623"/>
            <a:ext cx="4239649" cy="1057334"/>
            <a:chOff x="7045856" y="5257623"/>
            <a:chExt cx="4239649" cy="1057334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4ECCF8A7-7581-24EC-F5C5-E3FD1E7E9205}"/>
                </a:ext>
              </a:extLst>
            </p:cNvPr>
            <p:cNvSpPr txBox="1"/>
            <p:nvPr/>
          </p:nvSpPr>
          <p:spPr>
            <a:xfrm>
              <a:off x="8478703" y="5569115"/>
              <a:ext cx="28068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A673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Acolhimento. </a:t>
              </a:r>
              <a:r>
                <a:rPr lang="pt-BR" sz="1400" b="1" dirty="0">
                  <a:solidFill>
                    <a:srgbClr val="7030A0"/>
                  </a:solidFill>
                </a:rPr>
                <a:t>Corporate </a:t>
              </a:r>
              <a:r>
                <a:rPr lang="pt-BR" sz="1400" b="1" dirty="0" err="1">
                  <a:solidFill>
                    <a:srgbClr val="7030A0"/>
                  </a:solidFill>
                </a:rPr>
                <a:t>phone</a:t>
              </a:r>
              <a:r>
                <a:rPr lang="pt-BR" sz="1400" b="1" dirty="0">
                  <a:solidFill>
                    <a:srgbClr val="7030A0"/>
                  </a:solidFill>
                </a:rPr>
                <a:t> </a:t>
              </a:r>
              <a:r>
                <a:rPr lang="pt-BR" sz="1400" b="1" dirty="0" err="1">
                  <a:solidFill>
                    <a:srgbClr val="7030A0"/>
                  </a:solidFill>
                </a:rPr>
                <a:t>number</a:t>
              </a:r>
              <a:r>
                <a:rPr lang="pt-BR" sz="1400" b="1" dirty="0">
                  <a:solidFill>
                    <a:srgbClr val="7030A0"/>
                  </a:solidFill>
                </a:rPr>
                <a:t> </a:t>
              </a:r>
              <a:r>
                <a:rPr lang="pt-BR" sz="1400" b="1" dirty="0" err="1">
                  <a:solidFill>
                    <a:srgbClr val="7030A0"/>
                  </a:solidFill>
                </a:rPr>
                <a:t>and</a:t>
              </a:r>
              <a:r>
                <a:rPr lang="pt-BR" sz="1400" b="1" dirty="0">
                  <a:solidFill>
                    <a:srgbClr val="7030A0"/>
                  </a:solidFill>
                </a:rPr>
                <a:t> </a:t>
              </a:r>
              <a:r>
                <a:rPr lang="pt-BR" sz="1400" b="1" dirty="0" err="1">
                  <a:solidFill>
                    <a:srgbClr val="7030A0"/>
                  </a:solidFill>
                </a:rPr>
                <a:t>contact</a:t>
              </a:r>
              <a:r>
                <a:rPr lang="pt-BR" sz="1400" b="1" dirty="0">
                  <a:solidFill>
                    <a:srgbClr val="7030A0"/>
                  </a:solidFill>
                </a:rPr>
                <a:t> </a:t>
              </a:r>
              <a:r>
                <a:rPr lang="pt-BR" sz="1400" b="1" dirty="0" err="1">
                  <a:solidFill>
                    <a:srgbClr val="7030A0"/>
                  </a:solidFill>
                </a:rPr>
                <a:t>at</a:t>
              </a:r>
              <a:r>
                <a:rPr lang="pt-BR" sz="1400" b="1" dirty="0">
                  <a:solidFill>
                    <a:srgbClr val="7030A0"/>
                  </a:solidFill>
                </a:rPr>
                <a:t> </a:t>
              </a:r>
              <a:r>
                <a:rPr lang="pt-BR" sz="1400" b="1" dirty="0" err="1">
                  <a:solidFill>
                    <a:srgbClr val="7030A0"/>
                  </a:solidFill>
                </a:rPr>
                <a:t>work</a:t>
              </a:r>
              <a:r>
                <a:rPr lang="pt-BR" sz="1400" b="1" dirty="0">
                  <a:solidFill>
                    <a:srgbClr val="7030A0"/>
                  </a:solidFill>
                </a:rPr>
                <a:t>.</a:t>
              </a:r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1BF09210-5289-534E-1CFE-026B6C8A3330}"/>
                </a:ext>
              </a:extLst>
            </p:cNvPr>
            <p:cNvSpPr/>
            <p:nvPr/>
          </p:nvSpPr>
          <p:spPr>
            <a:xfrm>
              <a:off x="7045856" y="5257623"/>
              <a:ext cx="1057334" cy="1057334"/>
            </a:xfrm>
            <a:custGeom>
              <a:avLst/>
              <a:gdLst>
                <a:gd name="connsiteX0" fmla="*/ 1228559 w 1228558"/>
                <a:gd name="connsiteY0" fmla="*/ 614279 h 1228558"/>
                <a:gd name="connsiteX1" fmla="*/ 614279 w 1228558"/>
                <a:gd name="connsiteY1" fmla="*/ 1228558 h 1228558"/>
                <a:gd name="connsiteX2" fmla="*/ 0 w 1228558"/>
                <a:gd name="connsiteY2" fmla="*/ 614279 h 1228558"/>
                <a:gd name="connsiteX3" fmla="*/ 614279 w 1228558"/>
                <a:gd name="connsiteY3" fmla="*/ 0 h 1228558"/>
                <a:gd name="connsiteX4" fmla="*/ 1228559 w 1228558"/>
                <a:gd name="connsiteY4" fmla="*/ 614279 h 122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558" h="1228558">
                  <a:moveTo>
                    <a:pt x="1228559" y="614279"/>
                  </a:moveTo>
                  <a:cubicBezTo>
                    <a:pt x="1228559" y="953536"/>
                    <a:pt x="953536" y="1228558"/>
                    <a:pt x="614279" y="1228558"/>
                  </a:cubicBezTo>
                  <a:cubicBezTo>
                    <a:pt x="275022" y="1228558"/>
                    <a:pt x="0" y="953536"/>
                    <a:pt x="0" y="614279"/>
                  </a:cubicBezTo>
                  <a:cubicBezTo>
                    <a:pt x="0" y="275022"/>
                    <a:pt x="275022" y="0"/>
                    <a:pt x="614279" y="0"/>
                  </a:cubicBezTo>
                  <a:cubicBezTo>
                    <a:pt x="953536" y="0"/>
                    <a:pt x="1228559" y="275022"/>
                    <a:pt x="1228559" y="6142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17500" dist="139700" dir="5400000" algn="t" rotWithShape="0">
                <a:schemeClr val="tx1">
                  <a:alpha val="39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37" name="Retângulo 36">
            <a:extLst>
              <a:ext uri="{FF2B5EF4-FFF2-40B4-BE49-F238E27FC236}">
                <a16:creationId xmlns:a16="http://schemas.microsoft.com/office/drawing/2014/main" id="{85B2A378-7C65-E651-9F91-056B57B8E1C2}"/>
              </a:ext>
            </a:extLst>
          </p:cNvPr>
          <p:cNvSpPr/>
          <p:nvPr/>
        </p:nvSpPr>
        <p:spPr>
          <a:xfrm>
            <a:off x="2647101" y="3013997"/>
            <a:ext cx="18988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pt-BR" sz="36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</a:t>
            </a:r>
            <a:br>
              <a:rPr kumimoji="0" lang="pt-BR" sz="36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t-BR" sz="36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2gether</a:t>
            </a:r>
            <a:endParaRPr lang="pt-BR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92FF2F96-6630-6C34-ADE9-23752A413DD6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15005" y="-2194"/>
            <a:ext cx="12240000" cy="875323"/>
          </a:xfrm>
          <a:prstGeom prst="rect">
            <a:avLst/>
          </a:prstGeom>
        </p:spPr>
      </p:pic>
      <p:sp>
        <p:nvSpPr>
          <p:cNvPr id="45" name="Espaço Reservado para Rodapé 44">
            <a:extLst>
              <a:ext uri="{FF2B5EF4-FFF2-40B4-BE49-F238E27FC236}">
                <a16:creationId xmlns:a16="http://schemas.microsoft.com/office/drawing/2014/main" id="{B8EC1809-E98B-ED5F-470B-80D4E310D02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108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9AABA-AFAC-A1AA-213D-0945DDE62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722" y="886541"/>
            <a:ext cx="5331433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Perceptions and Results</a:t>
            </a:r>
            <a:endParaRPr lang="pt-BR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2576DBD-5DC7-17F4-5779-C9A06AC2E210}"/>
              </a:ext>
            </a:extLst>
          </p:cNvPr>
          <p:cNvGrpSpPr/>
          <p:nvPr/>
        </p:nvGrpSpPr>
        <p:grpSpPr>
          <a:xfrm>
            <a:off x="0" y="2628767"/>
            <a:ext cx="4043678" cy="687436"/>
            <a:chOff x="0" y="2275843"/>
            <a:chExt cx="4043678" cy="687436"/>
          </a:xfrm>
        </p:grpSpPr>
        <p:grpSp>
          <p:nvGrpSpPr>
            <p:cNvPr id="53" name="Agrupar 52">
              <a:extLst>
                <a:ext uri="{FF2B5EF4-FFF2-40B4-BE49-F238E27FC236}">
                  <a16:creationId xmlns:a16="http://schemas.microsoft.com/office/drawing/2014/main" id="{71EDD941-DFB8-8C7C-15B5-AE499CCC8114}"/>
                </a:ext>
              </a:extLst>
            </p:cNvPr>
            <p:cNvGrpSpPr/>
            <p:nvPr/>
          </p:nvGrpSpPr>
          <p:grpSpPr>
            <a:xfrm rot="5400000">
              <a:off x="1678121" y="597722"/>
              <a:ext cx="687436" cy="4043678"/>
              <a:chOff x="5190062" y="4276728"/>
              <a:chExt cx="1645919" cy="2581272"/>
            </a:xfrm>
          </p:grpSpPr>
          <p:sp>
            <p:nvSpPr>
              <p:cNvPr id="54" name="Google Shape;76;p17">
                <a:extLst>
                  <a:ext uri="{FF2B5EF4-FFF2-40B4-BE49-F238E27FC236}">
                    <a16:creationId xmlns:a16="http://schemas.microsoft.com/office/drawing/2014/main" id="{9B9C9A9B-5975-2159-DD3E-4C92EE9C7BE7}"/>
                  </a:ext>
                </a:extLst>
              </p:cNvPr>
              <p:cNvSpPr/>
              <p:nvPr/>
            </p:nvSpPr>
            <p:spPr>
              <a:xfrm rot="10800000" flipH="1">
                <a:off x="5190062" y="6437547"/>
                <a:ext cx="1645919" cy="420453"/>
              </a:xfrm>
              <a:custGeom>
                <a:avLst/>
                <a:gdLst/>
                <a:ahLst/>
                <a:cxnLst/>
                <a:rect l="l" t="t" r="r" b="b"/>
                <a:pathLst>
                  <a:path w="22650" h="74154" extrusionOk="0">
                    <a:moveTo>
                      <a:pt x="0" y="1"/>
                    </a:moveTo>
                    <a:lnTo>
                      <a:pt x="0" y="74154"/>
                    </a:lnTo>
                    <a:lnTo>
                      <a:pt x="22650" y="74154"/>
                    </a:lnTo>
                    <a:lnTo>
                      <a:pt x="22650" y="1"/>
                    </a:lnTo>
                    <a:close/>
                  </a:path>
                </a:pathLst>
              </a:custGeom>
              <a:solidFill>
                <a:srgbClr val="DFA9BB"/>
              </a:solidFill>
              <a:ln>
                <a:noFill/>
              </a:ln>
            </p:spPr>
            <p:txBody>
              <a:bodyPr spcFirstLastPara="1" wrap="square" lIns="87180" tIns="87180" rIns="87180" bIns="8718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3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77;p17">
                <a:extLst>
                  <a:ext uri="{FF2B5EF4-FFF2-40B4-BE49-F238E27FC236}">
                    <a16:creationId xmlns:a16="http://schemas.microsoft.com/office/drawing/2014/main" id="{1308B47D-C78C-51CE-D2DF-E8F148387988}"/>
                  </a:ext>
                </a:extLst>
              </p:cNvPr>
              <p:cNvSpPr/>
              <p:nvPr/>
            </p:nvSpPr>
            <p:spPr>
              <a:xfrm>
                <a:off x="5190062" y="4276728"/>
                <a:ext cx="1645919" cy="2160848"/>
              </a:xfrm>
              <a:custGeom>
                <a:avLst/>
                <a:gdLst/>
                <a:ahLst/>
                <a:cxnLst/>
                <a:rect l="l" t="t" r="r" b="b"/>
                <a:pathLst>
                  <a:path w="22650" h="74154" extrusionOk="0">
                    <a:moveTo>
                      <a:pt x="0" y="1"/>
                    </a:moveTo>
                    <a:lnTo>
                      <a:pt x="0" y="74154"/>
                    </a:lnTo>
                    <a:lnTo>
                      <a:pt x="22650" y="74154"/>
                    </a:lnTo>
                    <a:lnTo>
                      <a:pt x="22650" y="1"/>
                    </a:lnTo>
                    <a:close/>
                  </a:path>
                </a:pathLst>
              </a:custGeom>
              <a:solidFill>
                <a:srgbClr val="C35B7E"/>
              </a:solidFill>
              <a:ln>
                <a:noFill/>
              </a:ln>
            </p:spPr>
            <p:txBody>
              <a:bodyPr spcFirstLastPara="1" wrap="square" lIns="87180" tIns="87180" rIns="87180" bIns="87180" anchor="ctr" anchorCtr="0">
                <a:noAutofit/>
              </a:bodyPr>
              <a:lstStyle/>
              <a:p>
                <a:pPr defTabSz="871908">
                  <a:buClr>
                    <a:srgbClr val="000000"/>
                  </a:buClr>
                  <a:defRPr/>
                </a:pPr>
                <a:endParaRPr sz="1335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" name="CaixaDeTexto 73">
              <a:extLst>
                <a:ext uri="{FF2B5EF4-FFF2-40B4-BE49-F238E27FC236}">
                  <a16:creationId xmlns:a16="http://schemas.microsoft.com/office/drawing/2014/main" id="{7BD53F72-F6E7-45B2-DDEF-62FB36D72CC4}"/>
                </a:ext>
              </a:extLst>
            </p:cNvPr>
            <p:cNvSpPr txBox="1"/>
            <p:nvPr/>
          </p:nvSpPr>
          <p:spPr>
            <a:xfrm>
              <a:off x="755154" y="2456749"/>
              <a:ext cx="3288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Death of spouse or child</a:t>
              </a: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A98C281-8166-744B-B44D-FD1C816177CD}"/>
              </a:ext>
            </a:extLst>
          </p:cNvPr>
          <p:cNvGrpSpPr/>
          <p:nvPr/>
        </p:nvGrpSpPr>
        <p:grpSpPr>
          <a:xfrm>
            <a:off x="-1" y="3390071"/>
            <a:ext cx="4043679" cy="693685"/>
            <a:chOff x="-1" y="3037147"/>
            <a:chExt cx="4043679" cy="693685"/>
          </a:xfrm>
        </p:grpSpPr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136B3E44-D846-8E9A-E385-5CCF8D14CEEF}"/>
                </a:ext>
              </a:extLst>
            </p:cNvPr>
            <p:cNvGrpSpPr/>
            <p:nvPr/>
          </p:nvGrpSpPr>
          <p:grpSpPr>
            <a:xfrm rot="5400000">
              <a:off x="1388439" y="1648707"/>
              <a:ext cx="693685" cy="3470565"/>
              <a:chOff x="10532975" y="4642574"/>
              <a:chExt cx="1198800" cy="2215426"/>
            </a:xfrm>
          </p:grpSpPr>
          <p:sp>
            <p:nvSpPr>
              <p:cNvPr id="66" name="Google Shape;91;p17">
                <a:extLst>
                  <a:ext uri="{FF2B5EF4-FFF2-40B4-BE49-F238E27FC236}">
                    <a16:creationId xmlns:a16="http://schemas.microsoft.com/office/drawing/2014/main" id="{513DDB8C-B214-144E-A0B2-BEC84FA077B5}"/>
                  </a:ext>
                </a:extLst>
              </p:cNvPr>
              <p:cNvSpPr/>
              <p:nvPr/>
            </p:nvSpPr>
            <p:spPr>
              <a:xfrm rot="10800000" flipH="1">
                <a:off x="10532975" y="6437547"/>
                <a:ext cx="1198800" cy="420453"/>
              </a:xfrm>
              <a:custGeom>
                <a:avLst/>
                <a:gdLst/>
                <a:ahLst/>
                <a:cxnLst/>
                <a:rect l="l" t="t" r="r" b="b"/>
                <a:pathLst>
                  <a:path w="22650" h="74154" extrusionOk="0">
                    <a:moveTo>
                      <a:pt x="0" y="1"/>
                    </a:moveTo>
                    <a:lnTo>
                      <a:pt x="0" y="74154"/>
                    </a:lnTo>
                    <a:lnTo>
                      <a:pt x="22650" y="74154"/>
                    </a:lnTo>
                    <a:lnTo>
                      <a:pt x="22650" y="1"/>
                    </a:lnTo>
                    <a:close/>
                  </a:path>
                </a:pathLst>
              </a:custGeom>
              <a:solidFill>
                <a:srgbClr val="F9C78B"/>
              </a:solidFill>
              <a:ln>
                <a:noFill/>
              </a:ln>
            </p:spPr>
            <p:txBody>
              <a:bodyPr spcFirstLastPara="1" wrap="square" lIns="87180" tIns="87180" rIns="87180" bIns="8718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3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92;p17">
                <a:extLst>
                  <a:ext uri="{FF2B5EF4-FFF2-40B4-BE49-F238E27FC236}">
                    <a16:creationId xmlns:a16="http://schemas.microsoft.com/office/drawing/2014/main" id="{6719F3AC-E794-AF66-E406-9D889C951AD9}"/>
                  </a:ext>
                </a:extLst>
              </p:cNvPr>
              <p:cNvSpPr/>
              <p:nvPr/>
            </p:nvSpPr>
            <p:spPr>
              <a:xfrm>
                <a:off x="10532975" y="4642574"/>
                <a:ext cx="1198795" cy="1796335"/>
              </a:xfrm>
              <a:custGeom>
                <a:avLst/>
                <a:gdLst/>
                <a:ahLst/>
                <a:cxnLst/>
                <a:rect l="l" t="t" r="r" b="b"/>
                <a:pathLst>
                  <a:path w="22618" h="61645" extrusionOk="0">
                    <a:moveTo>
                      <a:pt x="1" y="1"/>
                    </a:moveTo>
                    <a:lnTo>
                      <a:pt x="1" y="61645"/>
                    </a:lnTo>
                    <a:lnTo>
                      <a:pt x="22617" y="61645"/>
                    </a:lnTo>
                    <a:lnTo>
                      <a:pt x="22617" y="1"/>
                    </a:lnTo>
                    <a:close/>
                  </a:path>
                </a:pathLst>
              </a:custGeom>
              <a:solidFill>
                <a:srgbClr val="DB5014"/>
              </a:solidFill>
              <a:ln>
                <a:noFill/>
              </a:ln>
            </p:spPr>
            <p:txBody>
              <a:bodyPr spcFirstLastPara="1" wrap="square" lIns="87180" tIns="87180" rIns="87180" bIns="87180" anchor="ctr" anchorCtr="0">
                <a:noAutofit/>
              </a:bodyPr>
              <a:lstStyle/>
              <a:p>
                <a:pPr defTabSz="871908">
                  <a:buClr>
                    <a:srgbClr val="000000"/>
                  </a:buClr>
                  <a:defRPr/>
                </a:pPr>
                <a:endParaRPr sz="1335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7877251A-D127-F6B0-3514-D242DEA5D8F8}"/>
                </a:ext>
              </a:extLst>
            </p:cNvPr>
            <p:cNvSpPr txBox="1"/>
            <p:nvPr/>
          </p:nvSpPr>
          <p:spPr>
            <a:xfrm>
              <a:off x="755154" y="3205247"/>
              <a:ext cx="3288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err="1">
                  <a:solidFill>
                    <a:schemeClr val="bg1"/>
                  </a:solidFill>
                </a:rPr>
                <a:t>Divorce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FA442DC8-B418-3ED8-1F57-5FE989A4E671}"/>
              </a:ext>
            </a:extLst>
          </p:cNvPr>
          <p:cNvGrpSpPr/>
          <p:nvPr/>
        </p:nvGrpSpPr>
        <p:grpSpPr>
          <a:xfrm>
            <a:off x="2" y="4178692"/>
            <a:ext cx="4043678" cy="687436"/>
            <a:chOff x="2" y="3825768"/>
            <a:chExt cx="4043678" cy="687436"/>
          </a:xfrm>
        </p:grpSpPr>
        <p:grpSp>
          <p:nvGrpSpPr>
            <p:cNvPr id="59" name="Agrupar 58">
              <a:extLst>
                <a:ext uri="{FF2B5EF4-FFF2-40B4-BE49-F238E27FC236}">
                  <a16:creationId xmlns:a16="http://schemas.microsoft.com/office/drawing/2014/main" id="{9F85895C-FAD3-5056-7539-238F1392D663}"/>
                </a:ext>
              </a:extLst>
            </p:cNvPr>
            <p:cNvGrpSpPr/>
            <p:nvPr/>
          </p:nvGrpSpPr>
          <p:grpSpPr>
            <a:xfrm rot="5400000">
              <a:off x="1678123" y="2147647"/>
              <a:ext cx="687436" cy="4043678"/>
              <a:chOff x="5190062" y="4276728"/>
              <a:chExt cx="1645919" cy="2581272"/>
            </a:xfrm>
          </p:grpSpPr>
          <p:sp>
            <p:nvSpPr>
              <p:cNvPr id="60" name="Google Shape;76;p17">
                <a:extLst>
                  <a:ext uri="{FF2B5EF4-FFF2-40B4-BE49-F238E27FC236}">
                    <a16:creationId xmlns:a16="http://schemas.microsoft.com/office/drawing/2014/main" id="{A6DFBD72-DD77-290F-A389-EF34FA00F81A}"/>
                  </a:ext>
                </a:extLst>
              </p:cNvPr>
              <p:cNvSpPr/>
              <p:nvPr/>
            </p:nvSpPr>
            <p:spPr>
              <a:xfrm rot="10800000" flipH="1">
                <a:off x="5190062" y="6437547"/>
                <a:ext cx="1645919" cy="420453"/>
              </a:xfrm>
              <a:custGeom>
                <a:avLst/>
                <a:gdLst/>
                <a:ahLst/>
                <a:cxnLst/>
                <a:rect l="l" t="t" r="r" b="b"/>
                <a:pathLst>
                  <a:path w="22650" h="74154" extrusionOk="0">
                    <a:moveTo>
                      <a:pt x="0" y="1"/>
                    </a:moveTo>
                    <a:lnTo>
                      <a:pt x="0" y="74154"/>
                    </a:lnTo>
                    <a:lnTo>
                      <a:pt x="22650" y="74154"/>
                    </a:lnTo>
                    <a:lnTo>
                      <a:pt x="22650" y="1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</p:spPr>
            <p:txBody>
              <a:bodyPr spcFirstLastPara="1" wrap="square" lIns="87180" tIns="87180" rIns="87180" bIns="8718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3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77;p17">
                <a:extLst>
                  <a:ext uri="{FF2B5EF4-FFF2-40B4-BE49-F238E27FC236}">
                    <a16:creationId xmlns:a16="http://schemas.microsoft.com/office/drawing/2014/main" id="{4757C7B5-7E0A-E5F7-E0FE-F55FFBB76A4E}"/>
                  </a:ext>
                </a:extLst>
              </p:cNvPr>
              <p:cNvSpPr/>
              <p:nvPr/>
            </p:nvSpPr>
            <p:spPr>
              <a:xfrm>
                <a:off x="5190062" y="4276728"/>
                <a:ext cx="1645919" cy="2160848"/>
              </a:xfrm>
              <a:custGeom>
                <a:avLst/>
                <a:gdLst/>
                <a:ahLst/>
                <a:cxnLst/>
                <a:rect l="l" t="t" r="r" b="b"/>
                <a:pathLst>
                  <a:path w="22650" h="74154" extrusionOk="0">
                    <a:moveTo>
                      <a:pt x="0" y="1"/>
                    </a:moveTo>
                    <a:lnTo>
                      <a:pt x="0" y="74154"/>
                    </a:lnTo>
                    <a:lnTo>
                      <a:pt x="22650" y="74154"/>
                    </a:lnTo>
                    <a:lnTo>
                      <a:pt x="22650" y="1"/>
                    </a:lnTo>
                    <a:close/>
                  </a:path>
                </a:pathLst>
              </a:custGeom>
              <a:solidFill>
                <a:srgbClr val="007895"/>
              </a:solidFill>
              <a:ln>
                <a:noFill/>
              </a:ln>
            </p:spPr>
            <p:txBody>
              <a:bodyPr spcFirstLastPara="1" wrap="square" lIns="87180" tIns="87180" rIns="87180" bIns="87180" anchor="ctr" anchorCtr="0">
                <a:noAutofit/>
              </a:bodyPr>
              <a:lstStyle/>
              <a:p>
                <a:pPr defTabSz="871908">
                  <a:buClr>
                    <a:srgbClr val="000000"/>
                  </a:buClr>
                  <a:defRPr/>
                </a:pPr>
                <a:endParaRPr sz="133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6BD1EB3A-2AB9-4E02-7B64-CF548D955FF5}"/>
                </a:ext>
              </a:extLst>
            </p:cNvPr>
            <p:cNvSpPr txBox="1"/>
            <p:nvPr/>
          </p:nvSpPr>
          <p:spPr>
            <a:xfrm>
              <a:off x="755154" y="3996838"/>
              <a:ext cx="3288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Marital </a:t>
              </a:r>
              <a:r>
                <a:rPr lang="pt-BR" b="1" dirty="0" err="1">
                  <a:solidFill>
                    <a:schemeClr val="bg1"/>
                  </a:solidFill>
                </a:rPr>
                <a:t>separation</a:t>
              </a:r>
              <a:r>
                <a:rPr lang="pt-BR" b="1" dirty="0">
                  <a:solidFill>
                    <a:schemeClr val="bg1"/>
                  </a:solidFill>
                </a:rPr>
                <a:t> </a:t>
              </a:r>
              <a:r>
                <a:rPr lang="pt-BR" b="1" dirty="0" err="1">
                  <a:solidFill>
                    <a:schemeClr val="bg1"/>
                  </a:solidFill>
                </a:rPr>
                <a:t>from</a:t>
              </a:r>
              <a:r>
                <a:rPr lang="pt-BR" b="1" dirty="0">
                  <a:solidFill>
                    <a:schemeClr val="bg1"/>
                  </a:solidFill>
                </a:rPr>
                <a:t> mate 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590D572-5CC7-0F35-4857-14B0DD9401F8}"/>
              </a:ext>
            </a:extLst>
          </p:cNvPr>
          <p:cNvGrpSpPr/>
          <p:nvPr/>
        </p:nvGrpSpPr>
        <p:grpSpPr>
          <a:xfrm>
            <a:off x="-1" y="4961064"/>
            <a:ext cx="4565931" cy="693685"/>
            <a:chOff x="-1" y="4608140"/>
            <a:chExt cx="4565931" cy="693685"/>
          </a:xfrm>
        </p:grpSpPr>
        <p:grpSp>
          <p:nvGrpSpPr>
            <p:cNvPr id="56" name="Agrupar 55">
              <a:extLst>
                <a:ext uri="{FF2B5EF4-FFF2-40B4-BE49-F238E27FC236}">
                  <a16:creationId xmlns:a16="http://schemas.microsoft.com/office/drawing/2014/main" id="{EECF1955-622E-4AB3-75FC-40A1227AF260}"/>
                </a:ext>
              </a:extLst>
            </p:cNvPr>
            <p:cNvGrpSpPr/>
            <p:nvPr/>
          </p:nvGrpSpPr>
          <p:grpSpPr>
            <a:xfrm rot="5400000">
              <a:off x="1936122" y="2672017"/>
              <a:ext cx="693685" cy="4565931"/>
              <a:chOff x="8752004" y="3943350"/>
              <a:chExt cx="1645919" cy="2914650"/>
            </a:xfrm>
          </p:grpSpPr>
          <p:sp>
            <p:nvSpPr>
              <p:cNvPr id="57" name="Google Shape;86;p17">
                <a:extLst>
                  <a:ext uri="{FF2B5EF4-FFF2-40B4-BE49-F238E27FC236}">
                    <a16:creationId xmlns:a16="http://schemas.microsoft.com/office/drawing/2014/main" id="{88A33754-F322-5FA6-EC42-F2FC1A55D3E5}"/>
                  </a:ext>
                </a:extLst>
              </p:cNvPr>
              <p:cNvSpPr/>
              <p:nvPr/>
            </p:nvSpPr>
            <p:spPr>
              <a:xfrm rot="10800000" flipH="1">
                <a:off x="8752004" y="6437547"/>
                <a:ext cx="1645919" cy="420453"/>
              </a:xfrm>
              <a:custGeom>
                <a:avLst/>
                <a:gdLst/>
                <a:ahLst/>
                <a:cxnLst/>
                <a:rect l="l" t="t" r="r" b="b"/>
                <a:pathLst>
                  <a:path w="22650" h="74154" extrusionOk="0">
                    <a:moveTo>
                      <a:pt x="0" y="1"/>
                    </a:moveTo>
                    <a:lnTo>
                      <a:pt x="0" y="74154"/>
                    </a:lnTo>
                    <a:lnTo>
                      <a:pt x="22650" y="74154"/>
                    </a:lnTo>
                    <a:lnTo>
                      <a:pt x="22650" y="1"/>
                    </a:lnTo>
                    <a:close/>
                  </a:path>
                </a:pathLst>
              </a:custGeom>
              <a:solidFill>
                <a:srgbClr val="FCF6F0"/>
              </a:solidFill>
              <a:ln>
                <a:noFill/>
              </a:ln>
            </p:spPr>
            <p:txBody>
              <a:bodyPr spcFirstLastPara="1" wrap="square" lIns="87180" tIns="87180" rIns="87180" bIns="8718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35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87;p17">
                <a:extLst>
                  <a:ext uri="{FF2B5EF4-FFF2-40B4-BE49-F238E27FC236}">
                    <a16:creationId xmlns:a16="http://schemas.microsoft.com/office/drawing/2014/main" id="{2AB91DC8-B7CC-0F1A-880C-03FE68A656E7}"/>
                  </a:ext>
                </a:extLst>
              </p:cNvPr>
              <p:cNvSpPr/>
              <p:nvPr/>
            </p:nvSpPr>
            <p:spPr>
              <a:xfrm>
                <a:off x="8752004" y="3943350"/>
                <a:ext cx="1645919" cy="2494238"/>
              </a:xfrm>
              <a:custGeom>
                <a:avLst/>
                <a:gdLst/>
                <a:ahLst/>
                <a:cxnLst/>
                <a:rect l="l" t="t" r="r" b="b"/>
                <a:pathLst>
                  <a:path w="22650" h="85595" extrusionOk="0">
                    <a:moveTo>
                      <a:pt x="0" y="0"/>
                    </a:moveTo>
                    <a:lnTo>
                      <a:pt x="0" y="85595"/>
                    </a:lnTo>
                    <a:lnTo>
                      <a:pt x="22650" y="85595"/>
                    </a:lnTo>
                    <a:lnTo>
                      <a:pt x="22650" y="0"/>
                    </a:lnTo>
                    <a:close/>
                  </a:path>
                </a:pathLst>
              </a:custGeom>
              <a:solidFill>
                <a:srgbClr val="9A9187"/>
              </a:solidFill>
              <a:ln>
                <a:noFill/>
              </a:ln>
            </p:spPr>
            <p:txBody>
              <a:bodyPr spcFirstLastPara="1" wrap="square" lIns="87180" tIns="87180" rIns="87180" bIns="87180" anchor="ctr" anchorCtr="0">
                <a:noAutofit/>
              </a:bodyPr>
              <a:lstStyle/>
              <a:p>
                <a:pPr defTabSz="871908">
                  <a:buClr>
                    <a:srgbClr val="000000"/>
                  </a:buClr>
                  <a:defRPr/>
                </a:pPr>
                <a:endParaRPr sz="133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id="{12D3D711-D2AE-2BAE-B84A-00FA29E0DE80}"/>
                </a:ext>
              </a:extLst>
            </p:cNvPr>
            <p:cNvSpPr txBox="1"/>
            <p:nvPr/>
          </p:nvSpPr>
          <p:spPr>
            <a:xfrm>
              <a:off x="755154" y="4796736"/>
              <a:ext cx="3674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 </a:t>
              </a:r>
              <a:r>
                <a:rPr lang="en-US" b="1" dirty="0">
                  <a:solidFill>
                    <a:schemeClr val="bg1"/>
                  </a:solidFill>
                </a:rPr>
                <a:t>Detention in jail or other institution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AC7D53E5-43E3-E017-7176-998D85C95945}"/>
              </a:ext>
            </a:extLst>
          </p:cNvPr>
          <p:cNvGrpSpPr/>
          <p:nvPr/>
        </p:nvGrpSpPr>
        <p:grpSpPr>
          <a:xfrm>
            <a:off x="-2" y="5737001"/>
            <a:ext cx="4043680" cy="693685"/>
            <a:chOff x="-2" y="5384077"/>
            <a:chExt cx="4043680" cy="693685"/>
          </a:xfrm>
        </p:grpSpPr>
        <p:grpSp>
          <p:nvGrpSpPr>
            <p:cNvPr id="68" name="Agrupar 67">
              <a:extLst>
                <a:ext uri="{FF2B5EF4-FFF2-40B4-BE49-F238E27FC236}">
                  <a16:creationId xmlns:a16="http://schemas.microsoft.com/office/drawing/2014/main" id="{95525124-2CA8-78C9-9393-329BC74960B9}"/>
                </a:ext>
              </a:extLst>
            </p:cNvPr>
            <p:cNvGrpSpPr/>
            <p:nvPr/>
          </p:nvGrpSpPr>
          <p:grpSpPr>
            <a:xfrm rot="5400000">
              <a:off x="1625680" y="3758395"/>
              <a:ext cx="693685" cy="3945050"/>
              <a:chOff x="10532974" y="4464327"/>
              <a:chExt cx="1198800" cy="2393673"/>
            </a:xfrm>
          </p:grpSpPr>
          <p:sp>
            <p:nvSpPr>
              <p:cNvPr id="69" name="Google Shape;91;p17">
                <a:extLst>
                  <a:ext uri="{FF2B5EF4-FFF2-40B4-BE49-F238E27FC236}">
                    <a16:creationId xmlns:a16="http://schemas.microsoft.com/office/drawing/2014/main" id="{DB8DD845-9C0D-EBFA-624D-7CCE16E9E6FB}"/>
                  </a:ext>
                </a:extLst>
              </p:cNvPr>
              <p:cNvSpPr/>
              <p:nvPr/>
            </p:nvSpPr>
            <p:spPr>
              <a:xfrm rot="10800000" flipH="1">
                <a:off x="10532974" y="6459651"/>
                <a:ext cx="1198800" cy="398349"/>
              </a:xfrm>
              <a:custGeom>
                <a:avLst/>
                <a:gdLst/>
                <a:ahLst/>
                <a:cxnLst/>
                <a:rect l="l" t="t" r="r" b="b"/>
                <a:pathLst>
                  <a:path w="22650" h="74154" extrusionOk="0">
                    <a:moveTo>
                      <a:pt x="0" y="1"/>
                    </a:moveTo>
                    <a:lnTo>
                      <a:pt x="0" y="74154"/>
                    </a:lnTo>
                    <a:lnTo>
                      <a:pt x="22650" y="74154"/>
                    </a:lnTo>
                    <a:lnTo>
                      <a:pt x="22650" y="1"/>
                    </a:lnTo>
                    <a:close/>
                  </a:path>
                </a:pathLst>
              </a:custGeom>
              <a:solidFill>
                <a:srgbClr val="C35B7E">
                  <a:alpha val="52510"/>
                </a:srgbClr>
              </a:solidFill>
              <a:ln>
                <a:noFill/>
              </a:ln>
            </p:spPr>
            <p:txBody>
              <a:bodyPr spcFirstLastPara="1" wrap="square" lIns="87180" tIns="87180" rIns="87180" bIns="8718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3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92;p17">
                <a:extLst>
                  <a:ext uri="{FF2B5EF4-FFF2-40B4-BE49-F238E27FC236}">
                    <a16:creationId xmlns:a16="http://schemas.microsoft.com/office/drawing/2014/main" id="{B77EAB18-8715-F432-EFF6-1716EF4107AE}"/>
                  </a:ext>
                </a:extLst>
              </p:cNvPr>
              <p:cNvSpPr/>
              <p:nvPr/>
            </p:nvSpPr>
            <p:spPr>
              <a:xfrm>
                <a:off x="10532975" y="4464327"/>
                <a:ext cx="1198795" cy="1995324"/>
              </a:xfrm>
              <a:custGeom>
                <a:avLst/>
                <a:gdLst/>
                <a:ahLst/>
                <a:cxnLst/>
                <a:rect l="l" t="t" r="r" b="b"/>
                <a:pathLst>
                  <a:path w="22618" h="61645" extrusionOk="0">
                    <a:moveTo>
                      <a:pt x="1" y="1"/>
                    </a:moveTo>
                    <a:lnTo>
                      <a:pt x="1" y="61645"/>
                    </a:lnTo>
                    <a:lnTo>
                      <a:pt x="22617" y="61645"/>
                    </a:lnTo>
                    <a:lnTo>
                      <a:pt x="22617" y="1"/>
                    </a:lnTo>
                    <a:close/>
                  </a:path>
                </a:pathLst>
              </a:custGeom>
              <a:solidFill>
                <a:srgbClr val="C35B7E"/>
              </a:solidFill>
              <a:ln>
                <a:noFill/>
              </a:ln>
            </p:spPr>
            <p:txBody>
              <a:bodyPr spcFirstLastPara="1" wrap="square" lIns="87180" tIns="87180" rIns="87180" bIns="87180" anchor="ctr" anchorCtr="0">
                <a:noAutofit/>
              </a:bodyPr>
              <a:lstStyle/>
              <a:p>
                <a:pPr defTabSz="871908">
                  <a:buClr>
                    <a:srgbClr val="000000"/>
                  </a:buClr>
                  <a:defRPr/>
                </a:pPr>
                <a:endParaRPr sz="133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25AFAA7B-63DC-2055-A51A-7AA664B3D2A7}"/>
                </a:ext>
              </a:extLst>
            </p:cNvPr>
            <p:cNvSpPr txBox="1"/>
            <p:nvPr/>
          </p:nvSpPr>
          <p:spPr>
            <a:xfrm>
              <a:off x="755154" y="5543795"/>
              <a:ext cx="3288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Death of a close family member</a:t>
              </a:r>
            </a:p>
          </p:txBody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8B4C4D31-604E-07D5-671D-B903BF92ACE2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-15005" y="-2194"/>
            <a:ext cx="12240000" cy="875323"/>
          </a:xfrm>
          <a:prstGeom prst="rect">
            <a:avLst/>
          </a:prstGeom>
        </p:spPr>
      </p:pic>
      <p:grpSp>
        <p:nvGrpSpPr>
          <p:cNvPr id="45" name="Agrupar 44">
            <a:extLst>
              <a:ext uri="{FF2B5EF4-FFF2-40B4-BE49-F238E27FC236}">
                <a16:creationId xmlns:a16="http://schemas.microsoft.com/office/drawing/2014/main" id="{021A6F27-2940-F24B-83A7-420ADE4A1E71}"/>
              </a:ext>
            </a:extLst>
          </p:cNvPr>
          <p:cNvGrpSpPr/>
          <p:nvPr/>
        </p:nvGrpSpPr>
        <p:grpSpPr>
          <a:xfrm>
            <a:off x="8135552" y="2628765"/>
            <a:ext cx="4034370" cy="691784"/>
            <a:chOff x="8149210" y="2051253"/>
            <a:chExt cx="4034370" cy="691784"/>
          </a:xfrm>
        </p:grpSpPr>
        <p:sp>
          <p:nvSpPr>
            <p:cNvPr id="18" name="Google Shape;76;p17">
              <a:extLst>
                <a:ext uri="{FF2B5EF4-FFF2-40B4-BE49-F238E27FC236}">
                  <a16:creationId xmlns:a16="http://schemas.microsoft.com/office/drawing/2014/main" id="{A34C66ED-A5D7-DDB5-9DF5-5A5FC72A66B5}"/>
                </a:ext>
              </a:extLst>
            </p:cNvPr>
            <p:cNvSpPr/>
            <p:nvPr/>
          </p:nvSpPr>
          <p:spPr>
            <a:xfrm rot="16200000" flipH="1">
              <a:off x="11510533" y="2069990"/>
              <a:ext cx="687436" cy="658658"/>
            </a:xfrm>
            <a:custGeom>
              <a:avLst/>
              <a:gdLst/>
              <a:ahLst/>
              <a:cxnLst/>
              <a:rect l="l" t="t" r="r" b="b"/>
              <a:pathLst>
                <a:path w="22650" h="74154" extrusionOk="0">
                  <a:moveTo>
                    <a:pt x="0" y="1"/>
                  </a:moveTo>
                  <a:lnTo>
                    <a:pt x="0" y="74154"/>
                  </a:lnTo>
                  <a:lnTo>
                    <a:pt x="22650" y="74154"/>
                  </a:lnTo>
                  <a:lnTo>
                    <a:pt x="22650" y="1"/>
                  </a:lnTo>
                  <a:close/>
                </a:path>
              </a:pathLst>
            </a:custGeom>
            <a:solidFill>
              <a:srgbClr val="DFA9BB"/>
            </a:solidFill>
            <a:ln>
              <a:noFill/>
            </a:ln>
          </p:spPr>
          <p:txBody>
            <a:bodyPr spcFirstLastPara="1" wrap="square" lIns="87180" tIns="87180" rIns="87180" bIns="8718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35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77;p17">
              <a:extLst>
                <a:ext uri="{FF2B5EF4-FFF2-40B4-BE49-F238E27FC236}">
                  <a16:creationId xmlns:a16="http://schemas.microsoft.com/office/drawing/2014/main" id="{5834B364-F732-BEEE-42D3-8486D8CA06FF}"/>
                </a:ext>
              </a:extLst>
            </p:cNvPr>
            <p:cNvSpPr/>
            <p:nvPr/>
          </p:nvSpPr>
          <p:spPr>
            <a:xfrm rot="5400000">
              <a:off x="9498025" y="702438"/>
              <a:ext cx="687436" cy="3385065"/>
            </a:xfrm>
            <a:custGeom>
              <a:avLst/>
              <a:gdLst/>
              <a:ahLst/>
              <a:cxnLst/>
              <a:rect l="l" t="t" r="r" b="b"/>
              <a:pathLst>
                <a:path w="22650" h="74154" extrusionOk="0">
                  <a:moveTo>
                    <a:pt x="0" y="1"/>
                  </a:moveTo>
                  <a:lnTo>
                    <a:pt x="0" y="74154"/>
                  </a:lnTo>
                  <a:lnTo>
                    <a:pt x="22650" y="74154"/>
                  </a:lnTo>
                  <a:lnTo>
                    <a:pt x="22650" y="1"/>
                  </a:lnTo>
                  <a:close/>
                </a:path>
              </a:pathLst>
            </a:custGeom>
            <a:solidFill>
              <a:srgbClr val="C35B7E"/>
            </a:solidFill>
            <a:ln>
              <a:noFill/>
            </a:ln>
          </p:spPr>
          <p:txBody>
            <a:bodyPr spcFirstLastPara="1" wrap="square" lIns="87180" tIns="87180" rIns="87180" bIns="87180" anchor="ctr" anchorCtr="0">
              <a:noAutofit/>
            </a:bodyPr>
            <a:lstStyle/>
            <a:p>
              <a:pPr defTabSz="871908">
                <a:buClr>
                  <a:srgbClr val="000000"/>
                </a:buClr>
                <a:defRPr/>
              </a:pPr>
              <a:endParaRPr sz="1335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2D6A8F36-40D9-BC00-5CF8-B0E9B7CFFCB4}"/>
                </a:ext>
              </a:extLst>
            </p:cNvPr>
            <p:cNvSpPr txBox="1"/>
            <p:nvPr/>
          </p:nvSpPr>
          <p:spPr>
            <a:xfrm>
              <a:off x="8245752" y="2232159"/>
              <a:ext cx="3288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Major personal injury or illness</a:t>
              </a: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B6F3AF5F-71EF-A3F2-2CAA-E7B2476BECBA}"/>
              </a:ext>
            </a:extLst>
          </p:cNvPr>
          <p:cNvGrpSpPr/>
          <p:nvPr/>
        </p:nvGrpSpPr>
        <p:grpSpPr>
          <a:xfrm>
            <a:off x="8704692" y="3390069"/>
            <a:ext cx="3465230" cy="693685"/>
            <a:chOff x="8147122" y="2812557"/>
            <a:chExt cx="3465230" cy="693685"/>
          </a:xfrm>
        </p:grpSpPr>
        <p:sp>
          <p:nvSpPr>
            <p:cNvPr id="23" name="Google Shape;91;p17">
              <a:extLst>
                <a:ext uri="{FF2B5EF4-FFF2-40B4-BE49-F238E27FC236}">
                  <a16:creationId xmlns:a16="http://schemas.microsoft.com/office/drawing/2014/main" id="{C2342F7F-35D3-C268-CF6A-82651357AE09}"/>
                </a:ext>
              </a:extLst>
            </p:cNvPr>
            <p:cNvSpPr/>
            <p:nvPr/>
          </p:nvSpPr>
          <p:spPr>
            <a:xfrm rot="16200000" flipH="1">
              <a:off x="10936180" y="2830070"/>
              <a:ext cx="693685" cy="658659"/>
            </a:xfrm>
            <a:custGeom>
              <a:avLst/>
              <a:gdLst/>
              <a:ahLst/>
              <a:cxnLst/>
              <a:rect l="l" t="t" r="r" b="b"/>
              <a:pathLst>
                <a:path w="22650" h="74154" extrusionOk="0">
                  <a:moveTo>
                    <a:pt x="0" y="1"/>
                  </a:moveTo>
                  <a:lnTo>
                    <a:pt x="0" y="74154"/>
                  </a:lnTo>
                  <a:lnTo>
                    <a:pt x="22650" y="74154"/>
                  </a:lnTo>
                  <a:lnTo>
                    <a:pt x="22650" y="1"/>
                  </a:lnTo>
                  <a:close/>
                </a:path>
              </a:pathLst>
            </a:custGeom>
            <a:solidFill>
              <a:srgbClr val="F9C78B"/>
            </a:solidFill>
            <a:ln>
              <a:noFill/>
            </a:ln>
          </p:spPr>
          <p:txBody>
            <a:bodyPr spcFirstLastPara="1" wrap="square" lIns="87180" tIns="87180" rIns="87180" bIns="8718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3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2;p17">
              <a:extLst>
                <a:ext uri="{FF2B5EF4-FFF2-40B4-BE49-F238E27FC236}">
                  <a16:creationId xmlns:a16="http://schemas.microsoft.com/office/drawing/2014/main" id="{05958C8F-B0CC-ED19-E124-6FD567A56B15}"/>
                </a:ext>
              </a:extLst>
            </p:cNvPr>
            <p:cNvSpPr/>
            <p:nvPr/>
          </p:nvSpPr>
          <p:spPr>
            <a:xfrm rot="5400000">
              <a:off x="9207301" y="1752378"/>
              <a:ext cx="693682" cy="2814040"/>
            </a:xfrm>
            <a:custGeom>
              <a:avLst/>
              <a:gdLst/>
              <a:ahLst/>
              <a:cxnLst/>
              <a:rect l="l" t="t" r="r" b="b"/>
              <a:pathLst>
                <a:path w="22618" h="61645" extrusionOk="0">
                  <a:moveTo>
                    <a:pt x="1" y="1"/>
                  </a:moveTo>
                  <a:lnTo>
                    <a:pt x="1" y="61645"/>
                  </a:lnTo>
                  <a:lnTo>
                    <a:pt x="22617" y="61645"/>
                  </a:lnTo>
                  <a:lnTo>
                    <a:pt x="22617" y="1"/>
                  </a:lnTo>
                  <a:close/>
                </a:path>
              </a:pathLst>
            </a:custGeom>
            <a:solidFill>
              <a:srgbClr val="DB5014"/>
            </a:solidFill>
            <a:ln>
              <a:noFill/>
            </a:ln>
          </p:spPr>
          <p:txBody>
            <a:bodyPr spcFirstLastPara="1" wrap="square" lIns="87180" tIns="87180" rIns="87180" bIns="87180" anchor="ctr" anchorCtr="0">
              <a:noAutofit/>
            </a:bodyPr>
            <a:lstStyle/>
            <a:p>
              <a:pPr defTabSz="871908">
                <a:buClr>
                  <a:srgbClr val="000000"/>
                </a:buClr>
                <a:defRPr/>
              </a:pPr>
              <a:endParaRPr sz="1335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82B80307-A989-5790-17E0-5AE6C85B8B09}"/>
                </a:ext>
              </a:extLst>
            </p:cNvPr>
            <p:cNvSpPr txBox="1"/>
            <p:nvPr/>
          </p:nvSpPr>
          <p:spPr>
            <a:xfrm>
              <a:off x="8245752" y="2980657"/>
              <a:ext cx="3288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err="1">
                  <a:solidFill>
                    <a:schemeClr val="bg1"/>
                  </a:solidFill>
                </a:rPr>
                <a:t>Marriage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E6B59DBF-DE80-4D9A-3559-DC5EC5AA06CF}"/>
              </a:ext>
            </a:extLst>
          </p:cNvPr>
          <p:cNvGrpSpPr/>
          <p:nvPr/>
        </p:nvGrpSpPr>
        <p:grpSpPr>
          <a:xfrm>
            <a:off x="8142265" y="4168683"/>
            <a:ext cx="4027657" cy="697443"/>
            <a:chOff x="8149212" y="3591171"/>
            <a:chExt cx="4027657" cy="697443"/>
          </a:xfrm>
        </p:grpSpPr>
        <p:sp>
          <p:nvSpPr>
            <p:cNvPr id="28" name="Google Shape;76;p17">
              <a:extLst>
                <a:ext uri="{FF2B5EF4-FFF2-40B4-BE49-F238E27FC236}">
                  <a16:creationId xmlns:a16="http://schemas.microsoft.com/office/drawing/2014/main" id="{9EDA8890-B5C3-3C66-BFB6-9A8B0442C283}"/>
                </a:ext>
              </a:extLst>
            </p:cNvPr>
            <p:cNvSpPr/>
            <p:nvPr/>
          </p:nvSpPr>
          <p:spPr>
            <a:xfrm rot="16200000" flipH="1">
              <a:off x="11503822" y="3605560"/>
              <a:ext cx="687436" cy="658658"/>
            </a:xfrm>
            <a:custGeom>
              <a:avLst/>
              <a:gdLst/>
              <a:ahLst/>
              <a:cxnLst/>
              <a:rect l="l" t="t" r="r" b="b"/>
              <a:pathLst>
                <a:path w="22650" h="74154" extrusionOk="0">
                  <a:moveTo>
                    <a:pt x="0" y="1"/>
                  </a:moveTo>
                  <a:lnTo>
                    <a:pt x="0" y="74154"/>
                  </a:lnTo>
                  <a:lnTo>
                    <a:pt x="22650" y="74154"/>
                  </a:lnTo>
                  <a:lnTo>
                    <a:pt x="22650" y="1"/>
                  </a:lnTo>
                  <a:close/>
                </a:path>
              </a:pathLst>
            </a:custGeom>
            <a:solidFill>
              <a:srgbClr val="C2DBEA"/>
            </a:solidFill>
            <a:ln>
              <a:noFill/>
            </a:ln>
          </p:spPr>
          <p:txBody>
            <a:bodyPr spcFirstLastPara="1" wrap="square" lIns="87180" tIns="87180" rIns="87180" bIns="8718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35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77;p17">
              <a:extLst>
                <a:ext uri="{FF2B5EF4-FFF2-40B4-BE49-F238E27FC236}">
                  <a16:creationId xmlns:a16="http://schemas.microsoft.com/office/drawing/2014/main" id="{77FE7A1E-A23F-6030-C7B3-E833B9E0CA71}"/>
                </a:ext>
              </a:extLst>
            </p:cNvPr>
            <p:cNvSpPr/>
            <p:nvPr/>
          </p:nvSpPr>
          <p:spPr>
            <a:xfrm rot="5400000">
              <a:off x="9498027" y="2252363"/>
              <a:ext cx="687436" cy="3385065"/>
            </a:xfrm>
            <a:custGeom>
              <a:avLst/>
              <a:gdLst/>
              <a:ahLst/>
              <a:cxnLst/>
              <a:rect l="l" t="t" r="r" b="b"/>
              <a:pathLst>
                <a:path w="22650" h="74154" extrusionOk="0">
                  <a:moveTo>
                    <a:pt x="0" y="1"/>
                  </a:moveTo>
                  <a:lnTo>
                    <a:pt x="0" y="74154"/>
                  </a:lnTo>
                  <a:lnTo>
                    <a:pt x="22650" y="74154"/>
                  </a:lnTo>
                  <a:lnTo>
                    <a:pt x="22650" y="1"/>
                  </a:lnTo>
                  <a:close/>
                </a:path>
              </a:pathLst>
            </a:custGeom>
            <a:solidFill>
              <a:srgbClr val="007895"/>
            </a:solidFill>
            <a:ln>
              <a:noFill/>
            </a:ln>
          </p:spPr>
          <p:txBody>
            <a:bodyPr spcFirstLastPara="1" wrap="square" lIns="87180" tIns="87180" rIns="87180" bIns="87180" anchor="ctr" anchorCtr="0">
              <a:noAutofit/>
            </a:bodyPr>
            <a:lstStyle/>
            <a:p>
              <a:pPr defTabSz="871908">
                <a:buClr>
                  <a:srgbClr val="000000"/>
                </a:buClr>
                <a:defRPr/>
              </a:pPr>
              <a:endParaRPr sz="133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6DA3F978-5722-C10F-92D2-E4EFFB24FD37}"/>
                </a:ext>
              </a:extLst>
            </p:cNvPr>
            <p:cNvSpPr txBox="1"/>
            <p:nvPr/>
          </p:nvSpPr>
          <p:spPr>
            <a:xfrm>
              <a:off x="8245752" y="3772248"/>
              <a:ext cx="3288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Being </a:t>
              </a:r>
              <a:r>
                <a:rPr lang="pt-BR" b="1" dirty="0" err="1">
                  <a:solidFill>
                    <a:schemeClr val="bg1"/>
                  </a:solidFill>
                </a:rPr>
                <a:t>fired</a:t>
              </a:r>
              <a:r>
                <a:rPr lang="pt-BR" b="1" dirty="0">
                  <a:solidFill>
                    <a:schemeClr val="bg1"/>
                  </a:solidFill>
                </a:rPr>
                <a:t> </a:t>
              </a:r>
              <a:r>
                <a:rPr lang="pt-BR" b="1" dirty="0" err="1">
                  <a:solidFill>
                    <a:schemeClr val="bg1"/>
                  </a:solidFill>
                </a:rPr>
                <a:t>at</a:t>
              </a:r>
              <a:r>
                <a:rPr lang="pt-BR" b="1" dirty="0">
                  <a:solidFill>
                    <a:schemeClr val="bg1"/>
                  </a:solidFill>
                </a:rPr>
                <a:t> </a:t>
              </a:r>
              <a:r>
                <a:rPr lang="pt-BR" b="1" dirty="0" err="1">
                  <a:solidFill>
                    <a:schemeClr val="bg1"/>
                  </a:solidFill>
                </a:rPr>
                <a:t>work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D882E6FD-87AB-4FF4-9667-AB8F196D73F8}"/>
              </a:ext>
            </a:extLst>
          </p:cNvPr>
          <p:cNvGrpSpPr/>
          <p:nvPr/>
        </p:nvGrpSpPr>
        <p:grpSpPr>
          <a:xfrm>
            <a:off x="7603763" y="4955061"/>
            <a:ext cx="4566159" cy="840928"/>
            <a:chOff x="8149191" y="4377549"/>
            <a:chExt cx="4566159" cy="840928"/>
          </a:xfrm>
        </p:grpSpPr>
        <p:sp>
          <p:nvSpPr>
            <p:cNvPr id="33" name="Google Shape;86;p17">
              <a:extLst>
                <a:ext uri="{FF2B5EF4-FFF2-40B4-BE49-F238E27FC236}">
                  <a16:creationId xmlns:a16="http://schemas.microsoft.com/office/drawing/2014/main" id="{15E32614-8ED1-B5F5-F3FC-F2802CBFC965}"/>
                </a:ext>
              </a:extLst>
            </p:cNvPr>
            <p:cNvSpPr/>
            <p:nvPr/>
          </p:nvSpPr>
          <p:spPr>
            <a:xfrm rot="16200000" flipH="1">
              <a:off x="12039178" y="4395062"/>
              <a:ext cx="693685" cy="658659"/>
            </a:xfrm>
            <a:custGeom>
              <a:avLst/>
              <a:gdLst/>
              <a:ahLst/>
              <a:cxnLst/>
              <a:rect l="l" t="t" r="r" b="b"/>
              <a:pathLst>
                <a:path w="22650" h="74154" extrusionOk="0">
                  <a:moveTo>
                    <a:pt x="0" y="1"/>
                  </a:moveTo>
                  <a:lnTo>
                    <a:pt x="0" y="74154"/>
                  </a:lnTo>
                  <a:lnTo>
                    <a:pt x="22650" y="74154"/>
                  </a:lnTo>
                  <a:lnTo>
                    <a:pt x="22650" y="1"/>
                  </a:lnTo>
                  <a:close/>
                </a:path>
              </a:pathLst>
            </a:custGeom>
            <a:solidFill>
              <a:srgbClr val="FCF6F0"/>
            </a:solidFill>
            <a:ln>
              <a:noFill/>
            </a:ln>
          </p:spPr>
          <p:txBody>
            <a:bodyPr spcFirstLastPara="1" wrap="square" lIns="87180" tIns="87180" rIns="87180" bIns="8718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35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87;p17">
              <a:extLst>
                <a:ext uri="{FF2B5EF4-FFF2-40B4-BE49-F238E27FC236}">
                  <a16:creationId xmlns:a16="http://schemas.microsoft.com/office/drawing/2014/main" id="{5C46D058-210A-8A43-5DFB-C960DE2EFF5F}"/>
                </a:ext>
              </a:extLst>
            </p:cNvPr>
            <p:cNvSpPr/>
            <p:nvPr/>
          </p:nvSpPr>
          <p:spPr>
            <a:xfrm rot="5400000">
              <a:off x="9756017" y="2776724"/>
              <a:ext cx="693685" cy="3907337"/>
            </a:xfrm>
            <a:custGeom>
              <a:avLst/>
              <a:gdLst/>
              <a:ahLst/>
              <a:cxnLst/>
              <a:rect l="l" t="t" r="r" b="b"/>
              <a:pathLst>
                <a:path w="22650" h="85595" extrusionOk="0">
                  <a:moveTo>
                    <a:pt x="0" y="0"/>
                  </a:moveTo>
                  <a:lnTo>
                    <a:pt x="0" y="85595"/>
                  </a:lnTo>
                  <a:lnTo>
                    <a:pt x="22650" y="85595"/>
                  </a:lnTo>
                  <a:lnTo>
                    <a:pt x="22650" y="0"/>
                  </a:lnTo>
                  <a:close/>
                </a:path>
              </a:pathLst>
            </a:custGeom>
            <a:solidFill>
              <a:srgbClr val="9A9187"/>
            </a:solidFill>
            <a:ln>
              <a:noFill/>
            </a:ln>
          </p:spPr>
          <p:txBody>
            <a:bodyPr spcFirstLastPara="1" wrap="square" lIns="87180" tIns="87180" rIns="87180" bIns="87180" anchor="ctr" anchorCtr="0">
              <a:noAutofit/>
            </a:bodyPr>
            <a:lstStyle/>
            <a:p>
              <a:pPr defTabSz="871908">
                <a:buClr>
                  <a:srgbClr val="000000"/>
                </a:buClr>
                <a:defRPr/>
              </a:pPr>
              <a:endParaRPr sz="133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7705723F-5273-E301-E810-D76B5DFAD26D}"/>
                </a:ext>
              </a:extLst>
            </p:cNvPr>
            <p:cNvSpPr txBox="1"/>
            <p:nvPr/>
          </p:nvSpPr>
          <p:spPr>
            <a:xfrm>
              <a:off x="8245752" y="4572146"/>
              <a:ext cx="3674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 </a:t>
              </a:r>
              <a:r>
                <a:rPr lang="en-US" b="1" dirty="0">
                  <a:solidFill>
                    <a:schemeClr val="bg1"/>
                  </a:solidFill>
                </a:rPr>
                <a:t>Marital reconciliation with </a:t>
              </a:r>
              <a:r>
                <a:rPr lang="en-US" b="1" dirty="0" err="1">
                  <a:solidFill>
                    <a:schemeClr val="bg1"/>
                  </a:solidFill>
                </a:rPr>
                <a:t>matev</a:t>
              </a:r>
              <a:endParaRPr lang="en-US" b="1" dirty="0">
                <a:solidFill>
                  <a:schemeClr val="bg1"/>
                </a:solidFill>
              </a:endParaRPr>
            </a:p>
            <a:p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5312CF6D-6C38-C7CD-64A1-4CB6C11F8BA2}"/>
              </a:ext>
            </a:extLst>
          </p:cNvPr>
          <p:cNvGrpSpPr/>
          <p:nvPr/>
        </p:nvGrpSpPr>
        <p:grpSpPr>
          <a:xfrm>
            <a:off x="8531078" y="5736997"/>
            <a:ext cx="3638844" cy="693685"/>
            <a:chOff x="8147122" y="5159485"/>
            <a:chExt cx="3638844" cy="693685"/>
          </a:xfrm>
        </p:grpSpPr>
        <p:sp>
          <p:nvSpPr>
            <p:cNvPr id="38" name="Google Shape;91;p17">
              <a:extLst>
                <a:ext uri="{FF2B5EF4-FFF2-40B4-BE49-F238E27FC236}">
                  <a16:creationId xmlns:a16="http://schemas.microsoft.com/office/drawing/2014/main" id="{DA484756-6140-F6DC-68F1-3DD3F8BB1A34}"/>
                </a:ext>
              </a:extLst>
            </p:cNvPr>
            <p:cNvSpPr/>
            <p:nvPr/>
          </p:nvSpPr>
          <p:spPr>
            <a:xfrm rot="16200000" flipH="1">
              <a:off x="11110861" y="5178065"/>
              <a:ext cx="693685" cy="656525"/>
            </a:xfrm>
            <a:custGeom>
              <a:avLst/>
              <a:gdLst/>
              <a:ahLst/>
              <a:cxnLst/>
              <a:rect l="l" t="t" r="r" b="b"/>
              <a:pathLst>
                <a:path w="22650" h="74154" extrusionOk="0">
                  <a:moveTo>
                    <a:pt x="0" y="1"/>
                  </a:moveTo>
                  <a:lnTo>
                    <a:pt x="0" y="74154"/>
                  </a:lnTo>
                  <a:lnTo>
                    <a:pt x="22650" y="74154"/>
                  </a:lnTo>
                  <a:lnTo>
                    <a:pt x="22650" y="1"/>
                  </a:lnTo>
                  <a:close/>
                </a:path>
              </a:pathLst>
            </a:custGeom>
            <a:solidFill>
              <a:srgbClr val="C35B7E">
                <a:alpha val="52510"/>
              </a:srgbClr>
            </a:solidFill>
            <a:ln>
              <a:noFill/>
            </a:ln>
          </p:spPr>
          <p:txBody>
            <a:bodyPr spcFirstLastPara="1" wrap="square" lIns="87180" tIns="87180" rIns="87180" bIns="8718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35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2;p17">
              <a:extLst>
                <a:ext uri="{FF2B5EF4-FFF2-40B4-BE49-F238E27FC236}">
                  <a16:creationId xmlns:a16="http://schemas.microsoft.com/office/drawing/2014/main" id="{6A1E97DC-204E-A278-A36A-216A5FE8BAEB}"/>
                </a:ext>
              </a:extLst>
            </p:cNvPr>
            <p:cNvSpPr/>
            <p:nvPr/>
          </p:nvSpPr>
          <p:spPr>
            <a:xfrm rot="5400000">
              <a:off x="9297658" y="4008952"/>
              <a:ext cx="693682" cy="2994753"/>
            </a:xfrm>
            <a:custGeom>
              <a:avLst/>
              <a:gdLst/>
              <a:ahLst/>
              <a:cxnLst/>
              <a:rect l="l" t="t" r="r" b="b"/>
              <a:pathLst>
                <a:path w="22618" h="61645" extrusionOk="0">
                  <a:moveTo>
                    <a:pt x="1" y="1"/>
                  </a:moveTo>
                  <a:lnTo>
                    <a:pt x="1" y="61645"/>
                  </a:lnTo>
                  <a:lnTo>
                    <a:pt x="22617" y="61645"/>
                  </a:lnTo>
                  <a:lnTo>
                    <a:pt x="22617" y="1"/>
                  </a:lnTo>
                  <a:close/>
                </a:path>
              </a:pathLst>
            </a:custGeom>
            <a:solidFill>
              <a:srgbClr val="C35B7E"/>
            </a:solidFill>
            <a:ln>
              <a:noFill/>
            </a:ln>
          </p:spPr>
          <p:txBody>
            <a:bodyPr spcFirstLastPara="1" wrap="square" lIns="87180" tIns="87180" rIns="87180" bIns="87180" anchor="ctr" anchorCtr="0">
              <a:noAutofit/>
            </a:bodyPr>
            <a:lstStyle/>
            <a:p>
              <a:pPr defTabSz="871908">
                <a:buClr>
                  <a:srgbClr val="000000"/>
                </a:buClr>
                <a:defRPr/>
              </a:pPr>
              <a:endParaRPr sz="133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F22613F8-69BF-2E70-B68A-BA9148F8A946}"/>
                </a:ext>
              </a:extLst>
            </p:cNvPr>
            <p:cNvSpPr txBox="1"/>
            <p:nvPr/>
          </p:nvSpPr>
          <p:spPr>
            <a:xfrm>
              <a:off x="8245752" y="5319205"/>
              <a:ext cx="3288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Retirement from work</a:t>
              </a:r>
            </a:p>
          </p:txBody>
        </p:sp>
      </p:grpSp>
      <p:pic>
        <p:nvPicPr>
          <p:cNvPr id="46" name="Imagem 45">
            <a:extLst>
              <a:ext uri="{FF2B5EF4-FFF2-40B4-BE49-F238E27FC236}">
                <a16:creationId xmlns:a16="http://schemas.microsoft.com/office/drawing/2014/main" id="{7E669DF9-54C2-FE8F-7F7F-203AD7461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350" y="3051960"/>
            <a:ext cx="3336721" cy="3653785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C1B18F20-188D-225F-BACB-A2E465E13955}"/>
              </a:ext>
            </a:extLst>
          </p:cNvPr>
          <p:cNvSpPr txBox="1"/>
          <p:nvPr/>
        </p:nvSpPr>
        <p:spPr>
          <a:xfrm>
            <a:off x="63742" y="2011163"/>
            <a:ext cx="490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Stress Scale – Holmes and </a:t>
            </a:r>
            <a:r>
              <a:rPr lang="pt-BR" sz="2400" b="1" dirty="0" err="1"/>
              <a:t>Rahe</a:t>
            </a:r>
            <a:r>
              <a:rPr lang="pt-BR" sz="2400" b="1" dirty="0"/>
              <a:t> (80’s) </a:t>
            </a:r>
          </a:p>
        </p:txBody>
      </p:sp>
      <p:sp>
        <p:nvSpPr>
          <p:cNvPr id="49" name="Espaço Reservado para Rodapé 48">
            <a:extLst>
              <a:ext uri="{FF2B5EF4-FFF2-40B4-BE49-F238E27FC236}">
                <a16:creationId xmlns:a16="http://schemas.microsoft.com/office/drawing/2014/main" id="{C641B7CB-2AB1-2184-989C-4620D726AB1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634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2D7B5E95-E608-8C8B-FD03-4F79F1B833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49AABA-AFAC-A1AA-213D-0945DDE62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722" y="886541"/>
            <a:ext cx="5331433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Perceptions and Results</a:t>
            </a:r>
            <a:endParaRPr lang="pt-BR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2576DBD-5DC7-17F4-5779-C9A06AC2E210}"/>
              </a:ext>
            </a:extLst>
          </p:cNvPr>
          <p:cNvGrpSpPr/>
          <p:nvPr/>
        </p:nvGrpSpPr>
        <p:grpSpPr>
          <a:xfrm>
            <a:off x="0" y="2051255"/>
            <a:ext cx="4043678" cy="687436"/>
            <a:chOff x="0" y="2275843"/>
            <a:chExt cx="4043678" cy="687436"/>
          </a:xfrm>
        </p:grpSpPr>
        <p:grpSp>
          <p:nvGrpSpPr>
            <p:cNvPr id="53" name="Agrupar 52">
              <a:extLst>
                <a:ext uri="{FF2B5EF4-FFF2-40B4-BE49-F238E27FC236}">
                  <a16:creationId xmlns:a16="http://schemas.microsoft.com/office/drawing/2014/main" id="{71EDD941-DFB8-8C7C-15B5-AE499CCC8114}"/>
                </a:ext>
              </a:extLst>
            </p:cNvPr>
            <p:cNvGrpSpPr/>
            <p:nvPr/>
          </p:nvGrpSpPr>
          <p:grpSpPr>
            <a:xfrm rot="5400000">
              <a:off x="1678121" y="597722"/>
              <a:ext cx="687436" cy="4043678"/>
              <a:chOff x="5190062" y="4276728"/>
              <a:chExt cx="1645919" cy="2581272"/>
            </a:xfrm>
          </p:grpSpPr>
          <p:sp>
            <p:nvSpPr>
              <p:cNvPr id="54" name="Google Shape;76;p17">
                <a:extLst>
                  <a:ext uri="{FF2B5EF4-FFF2-40B4-BE49-F238E27FC236}">
                    <a16:creationId xmlns:a16="http://schemas.microsoft.com/office/drawing/2014/main" id="{9B9C9A9B-5975-2159-DD3E-4C92EE9C7BE7}"/>
                  </a:ext>
                </a:extLst>
              </p:cNvPr>
              <p:cNvSpPr/>
              <p:nvPr/>
            </p:nvSpPr>
            <p:spPr>
              <a:xfrm rot="10800000" flipH="1">
                <a:off x="5190062" y="6437547"/>
                <a:ext cx="1645919" cy="420453"/>
              </a:xfrm>
              <a:custGeom>
                <a:avLst/>
                <a:gdLst/>
                <a:ahLst/>
                <a:cxnLst/>
                <a:rect l="l" t="t" r="r" b="b"/>
                <a:pathLst>
                  <a:path w="22650" h="74154" extrusionOk="0">
                    <a:moveTo>
                      <a:pt x="0" y="1"/>
                    </a:moveTo>
                    <a:lnTo>
                      <a:pt x="0" y="74154"/>
                    </a:lnTo>
                    <a:lnTo>
                      <a:pt x="22650" y="74154"/>
                    </a:lnTo>
                    <a:lnTo>
                      <a:pt x="22650" y="1"/>
                    </a:lnTo>
                    <a:close/>
                  </a:path>
                </a:pathLst>
              </a:custGeom>
              <a:solidFill>
                <a:srgbClr val="DFA9BB"/>
              </a:solidFill>
              <a:ln>
                <a:noFill/>
              </a:ln>
            </p:spPr>
            <p:txBody>
              <a:bodyPr spcFirstLastPara="1" wrap="square" lIns="87180" tIns="87180" rIns="87180" bIns="8718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3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77;p17">
                <a:extLst>
                  <a:ext uri="{FF2B5EF4-FFF2-40B4-BE49-F238E27FC236}">
                    <a16:creationId xmlns:a16="http://schemas.microsoft.com/office/drawing/2014/main" id="{1308B47D-C78C-51CE-D2DF-E8F148387988}"/>
                  </a:ext>
                </a:extLst>
              </p:cNvPr>
              <p:cNvSpPr/>
              <p:nvPr/>
            </p:nvSpPr>
            <p:spPr>
              <a:xfrm>
                <a:off x="5190062" y="4276728"/>
                <a:ext cx="1645919" cy="2160848"/>
              </a:xfrm>
              <a:custGeom>
                <a:avLst/>
                <a:gdLst/>
                <a:ahLst/>
                <a:cxnLst/>
                <a:rect l="l" t="t" r="r" b="b"/>
                <a:pathLst>
                  <a:path w="22650" h="74154" extrusionOk="0">
                    <a:moveTo>
                      <a:pt x="0" y="1"/>
                    </a:moveTo>
                    <a:lnTo>
                      <a:pt x="0" y="74154"/>
                    </a:lnTo>
                    <a:lnTo>
                      <a:pt x="22650" y="74154"/>
                    </a:lnTo>
                    <a:lnTo>
                      <a:pt x="22650" y="1"/>
                    </a:lnTo>
                    <a:close/>
                  </a:path>
                </a:pathLst>
              </a:custGeom>
              <a:solidFill>
                <a:srgbClr val="C35B7E"/>
              </a:solidFill>
              <a:ln>
                <a:noFill/>
              </a:ln>
            </p:spPr>
            <p:txBody>
              <a:bodyPr spcFirstLastPara="1" wrap="square" lIns="87180" tIns="87180" rIns="87180" bIns="87180" anchor="ctr" anchorCtr="0">
                <a:noAutofit/>
              </a:bodyPr>
              <a:lstStyle/>
              <a:p>
                <a:pPr defTabSz="871908">
                  <a:buClr>
                    <a:srgbClr val="000000"/>
                  </a:buClr>
                  <a:defRPr/>
                </a:pPr>
                <a:endParaRPr sz="1335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" name="CaixaDeTexto 73">
              <a:extLst>
                <a:ext uri="{FF2B5EF4-FFF2-40B4-BE49-F238E27FC236}">
                  <a16:creationId xmlns:a16="http://schemas.microsoft.com/office/drawing/2014/main" id="{7BD53F72-F6E7-45B2-DDEF-62FB36D72CC4}"/>
                </a:ext>
              </a:extLst>
            </p:cNvPr>
            <p:cNvSpPr txBox="1"/>
            <p:nvPr/>
          </p:nvSpPr>
          <p:spPr>
            <a:xfrm>
              <a:off x="755154" y="2456749"/>
              <a:ext cx="3288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err="1">
                  <a:solidFill>
                    <a:schemeClr val="bg1"/>
                  </a:solidFill>
                </a:rPr>
                <a:t>Marriage</a:t>
              </a:r>
              <a:r>
                <a:rPr lang="pt-BR" b="1" dirty="0">
                  <a:solidFill>
                    <a:schemeClr val="bg1"/>
                  </a:solidFill>
                </a:rPr>
                <a:t> </a:t>
              </a:r>
              <a:r>
                <a:rPr lang="pt-BR" b="1" dirty="0" err="1">
                  <a:solidFill>
                    <a:schemeClr val="bg1"/>
                  </a:solidFill>
                </a:rPr>
                <a:t>conflicts</a:t>
              </a:r>
              <a:r>
                <a:rPr lang="pt-BR" b="1" dirty="0">
                  <a:solidFill>
                    <a:schemeClr val="bg1"/>
                  </a:solidFill>
                </a:rPr>
                <a:t>/ </a:t>
              </a:r>
              <a:r>
                <a:rPr lang="pt-BR" b="1" dirty="0" err="1">
                  <a:solidFill>
                    <a:schemeClr val="bg1"/>
                  </a:solidFill>
                </a:rPr>
                <a:t>divorce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A98C281-8166-744B-B44D-FD1C816177CD}"/>
              </a:ext>
            </a:extLst>
          </p:cNvPr>
          <p:cNvGrpSpPr/>
          <p:nvPr/>
        </p:nvGrpSpPr>
        <p:grpSpPr>
          <a:xfrm>
            <a:off x="-1" y="2812559"/>
            <a:ext cx="4043679" cy="693685"/>
            <a:chOff x="-1" y="3037147"/>
            <a:chExt cx="4043679" cy="693685"/>
          </a:xfrm>
        </p:grpSpPr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136B3E44-D846-8E9A-E385-5CCF8D14CEEF}"/>
                </a:ext>
              </a:extLst>
            </p:cNvPr>
            <p:cNvGrpSpPr/>
            <p:nvPr/>
          </p:nvGrpSpPr>
          <p:grpSpPr>
            <a:xfrm rot="5400000">
              <a:off x="1388439" y="1648707"/>
              <a:ext cx="693685" cy="3470565"/>
              <a:chOff x="10532975" y="4642574"/>
              <a:chExt cx="1198800" cy="2215426"/>
            </a:xfrm>
          </p:grpSpPr>
          <p:sp>
            <p:nvSpPr>
              <p:cNvPr id="66" name="Google Shape;91;p17">
                <a:extLst>
                  <a:ext uri="{FF2B5EF4-FFF2-40B4-BE49-F238E27FC236}">
                    <a16:creationId xmlns:a16="http://schemas.microsoft.com/office/drawing/2014/main" id="{513DDB8C-B214-144E-A0B2-BEC84FA077B5}"/>
                  </a:ext>
                </a:extLst>
              </p:cNvPr>
              <p:cNvSpPr/>
              <p:nvPr/>
            </p:nvSpPr>
            <p:spPr>
              <a:xfrm rot="10800000" flipH="1">
                <a:off x="10532975" y="6437547"/>
                <a:ext cx="1198800" cy="420453"/>
              </a:xfrm>
              <a:custGeom>
                <a:avLst/>
                <a:gdLst/>
                <a:ahLst/>
                <a:cxnLst/>
                <a:rect l="l" t="t" r="r" b="b"/>
                <a:pathLst>
                  <a:path w="22650" h="74154" extrusionOk="0">
                    <a:moveTo>
                      <a:pt x="0" y="1"/>
                    </a:moveTo>
                    <a:lnTo>
                      <a:pt x="0" y="74154"/>
                    </a:lnTo>
                    <a:lnTo>
                      <a:pt x="22650" y="74154"/>
                    </a:lnTo>
                    <a:lnTo>
                      <a:pt x="22650" y="1"/>
                    </a:lnTo>
                    <a:close/>
                  </a:path>
                </a:pathLst>
              </a:custGeom>
              <a:solidFill>
                <a:srgbClr val="F9C78B"/>
              </a:solidFill>
              <a:ln>
                <a:noFill/>
              </a:ln>
            </p:spPr>
            <p:txBody>
              <a:bodyPr spcFirstLastPara="1" wrap="square" lIns="87180" tIns="87180" rIns="87180" bIns="8718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3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92;p17">
                <a:extLst>
                  <a:ext uri="{FF2B5EF4-FFF2-40B4-BE49-F238E27FC236}">
                    <a16:creationId xmlns:a16="http://schemas.microsoft.com/office/drawing/2014/main" id="{6719F3AC-E794-AF66-E406-9D889C951AD9}"/>
                  </a:ext>
                </a:extLst>
              </p:cNvPr>
              <p:cNvSpPr/>
              <p:nvPr/>
            </p:nvSpPr>
            <p:spPr>
              <a:xfrm>
                <a:off x="10532975" y="4642574"/>
                <a:ext cx="1198795" cy="1796335"/>
              </a:xfrm>
              <a:custGeom>
                <a:avLst/>
                <a:gdLst/>
                <a:ahLst/>
                <a:cxnLst/>
                <a:rect l="l" t="t" r="r" b="b"/>
                <a:pathLst>
                  <a:path w="22618" h="61645" extrusionOk="0">
                    <a:moveTo>
                      <a:pt x="1" y="1"/>
                    </a:moveTo>
                    <a:lnTo>
                      <a:pt x="1" y="61645"/>
                    </a:lnTo>
                    <a:lnTo>
                      <a:pt x="22617" y="61645"/>
                    </a:lnTo>
                    <a:lnTo>
                      <a:pt x="22617" y="1"/>
                    </a:lnTo>
                    <a:close/>
                  </a:path>
                </a:pathLst>
              </a:custGeom>
              <a:solidFill>
                <a:srgbClr val="DB5014"/>
              </a:solidFill>
              <a:ln>
                <a:noFill/>
              </a:ln>
            </p:spPr>
            <p:txBody>
              <a:bodyPr spcFirstLastPara="1" wrap="square" lIns="87180" tIns="87180" rIns="87180" bIns="87180" anchor="ctr" anchorCtr="0">
                <a:noAutofit/>
              </a:bodyPr>
              <a:lstStyle/>
              <a:p>
                <a:pPr defTabSz="871908">
                  <a:buClr>
                    <a:srgbClr val="000000"/>
                  </a:buClr>
                  <a:defRPr/>
                </a:pPr>
                <a:endParaRPr sz="1335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7877251A-D127-F6B0-3514-D242DEA5D8F8}"/>
                </a:ext>
              </a:extLst>
            </p:cNvPr>
            <p:cNvSpPr txBox="1"/>
            <p:nvPr/>
          </p:nvSpPr>
          <p:spPr>
            <a:xfrm>
              <a:off x="755154" y="3205247"/>
              <a:ext cx="3288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Illness in the </a:t>
              </a:r>
              <a:r>
                <a:rPr lang="pt-BR" b="1" dirty="0" err="1">
                  <a:solidFill>
                    <a:schemeClr val="bg1"/>
                  </a:solidFill>
                </a:rPr>
                <a:t>family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FA442DC8-B418-3ED8-1F57-5FE989A4E671}"/>
              </a:ext>
            </a:extLst>
          </p:cNvPr>
          <p:cNvGrpSpPr/>
          <p:nvPr/>
        </p:nvGrpSpPr>
        <p:grpSpPr>
          <a:xfrm>
            <a:off x="2" y="3601180"/>
            <a:ext cx="4043678" cy="687436"/>
            <a:chOff x="2" y="3825768"/>
            <a:chExt cx="4043678" cy="687436"/>
          </a:xfrm>
        </p:grpSpPr>
        <p:grpSp>
          <p:nvGrpSpPr>
            <p:cNvPr id="59" name="Agrupar 58">
              <a:extLst>
                <a:ext uri="{FF2B5EF4-FFF2-40B4-BE49-F238E27FC236}">
                  <a16:creationId xmlns:a16="http://schemas.microsoft.com/office/drawing/2014/main" id="{9F85895C-FAD3-5056-7539-238F1392D663}"/>
                </a:ext>
              </a:extLst>
            </p:cNvPr>
            <p:cNvGrpSpPr/>
            <p:nvPr/>
          </p:nvGrpSpPr>
          <p:grpSpPr>
            <a:xfrm rot="5400000">
              <a:off x="1678123" y="2147647"/>
              <a:ext cx="687436" cy="4043678"/>
              <a:chOff x="5190062" y="4276728"/>
              <a:chExt cx="1645919" cy="2581272"/>
            </a:xfrm>
          </p:grpSpPr>
          <p:sp>
            <p:nvSpPr>
              <p:cNvPr id="60" name="Google Shape;76;p17">
                <a:extLst>
                  <a:ext uri="{FF2B5EF4-FFF2-40B4-BE49-F238E27FC236}">
                    <a16:creationId xmlns:a16="http://schemas.microsoft.com/office/drawing/2014/main" id="{A6DFBD72-DD77-290F-A389-EF34FA00F81A}"/>
                  </a:ext>
                </a:extLst>
              </p:cNvPr>
              <p:cNvSpPr/>
              <p:nvPr/>
            </p:nvSpPr>
            <p:spPr>
              <a:xfrm rot="10800000" flipH="1">
                <a:off x="5190062" y="6437547"/>
                <a:ext cx="1645919" cy="420453"/>
              </a:xfrm>
              <a:custGeom>
                <a:avLst/>
                <a:gdLst/>
                <a:ahLst/>
                <a:cxnLst/>
                <a:rect l="l" t="t" r="r" b="b"/>
                <a:pathLst>
                  <a:path w="22650" h="74154" extrusionOk="0">
                    <a:moveTo>
                      <a:pt x="0" y="1"/>
                    </a:moveTo>
                    <a:lnTo>
                      <a:pt x="0" y="74154"/>
                    </a:lnTo>
                    <a:lnTo>
                      <a:pt x="22650" y="74154"/>
                    </a:lnTo>
                    <a:lnTo>
                      <a:pt x="22650" y="1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</p:spPr>
            <p:txBody>
              <a:bodyPr spcFirstLastPara="1" wrap="square" lIns="87180" tIns="87180" rIns="87180" bIns="8718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3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77;p17">
                <a:extLst>
                  <a:ext uri="{FF2B5EF4-FFF2-40B4-BE49-F238E27FC236}">
                    <a16:creationId xmlns:a16="http://schemas.microsoft.com/office/drawing/2014/main" id="{4757C7B5-7E0A-E5F7-E0FE-F55FFBB76A4E}"/>
                  </a:ext>
                </a:extLst>
              </p:cNvPr>
              <p:cNvSpPr/>
              <p:nvPr/>
            </p:nvSpPr>
            <p:spPr>
              <a:xfrm>
                <a:off x="5190062" y="4276728"/>
                <a:ext cx="1645919" cy="2160848"/>
              </a:xfrm>
              <a:custGeom>
                <a:avLst/>
                <a:gdLst/>
                <a:ahLst/>
                <a:cxnLst/>
                <a:rect l="l" t="t" r="r" b="b"/>
                <a:pathLst>
                  <a:path w="22650" h="74154" extrusionOk="0">
                    <a:moveTo>
                      <a:pt x="0" y="1"/>
                    </a:moveTo>
                    <a:lnTo>
                      <a:pt x="0" y="74154"/>
                    </a:lnTo>
                    <a:lnTo>
                      <a:pt x="22650" y="74154"/>
                    </a:lnTo>
                    <a:lnTo>
                      <a:pt x="22650" y="1"/>
                    </a:lnTo>
                    <a:close/>
                  </a:path>
                </a:pathLst>
              </a:custGeom>
              <a:solidFill>
                <a:srgbClr val="007895"/>
              </a:solidFill>
              <a:ln>
                <a:noFill/>
              </a:ln>
            </p:spPr>
            <p:txBody>
              <a:bodyPr spcFirstLastPara="1" wrap="square" lIns="87180" tIns="87180" rIns="87180" bIns="87180" anchor="ctr" anchorCtr="0">
                <a:noAutofit/>
              </a:bodyPr>
              <a:lstStyle/>
              <a:p>
                <a:pPr defTabSz="871908">
                  <a:buClr>
                    <a:srgbClr val="000000"/>
                  </a:buClr>
                  <a:defRPr/>
                </a:pPr>
                <a:endParaRPr sz="133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6BD1EB3A-2AB9-4E02-7B64-CF548D955FF5}"/>
                </a:ext>
              </a:extLst>
            </p:cNvPr>
            <p:cNvSpPr txBox="1"/>
            <p:nvPr/>
          </p:nvSpPr>
          <p:spPr>
            <a:xfrm>
              <a:off x="755154" y="3996838"/>
              <a:ext cx="3288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err="1">
                  <a:solidFill>
                    <a:schemeClr val="bg1"/>
                  </a:solidFill>
                </a:rPr>
                <a:t>Conflicts</a:t>
              </a:r>
              <a:r>
                <a:rPr lang="pt-BR" b="1" dirty="0">
                  <a:solidFill>
                    <a:schemeClr val="bg1"/>
                  </a:solidFill>
                </a:rPr>
                <a:t> with </a:t>
              </a:r>
              <a:r>
                <a:rPr lang="pt-BR" b="1" dirty="0" err="1">
                  <a:solidFill>
                    <a:schemeClr val="bg1"/>
                  </a:solidFill>
                </a:rPr>
                <a:t>children</a:t>
              </a:r>
              <a:r>
                <a:rPr lang="pt-BR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590D572-5CC7-0F35-4857-14B0DD9401F8}"/>
              </a:ext>
            </a:extLst>
          </p:cNvPr>
          <p:cNvGrpSpPr/>
          <p:nvPr/>
        </p:nvGrpSpPr>
        <p:grpSpPr>
          <a:xfrm>
            <a:off x="-1" y="4383552"/>
            <a:ext cx="4565931" cy="693685"/>
            <a:chOff x="-1" y="4608140"/>
            <a:chExt cx="4565931" cy="693685"/>
          </a:xfrm>
        </p:grpSpPr>
        <p:grpSp>
          <p:nvGrpSpPr>
            <p:cNvPr id="56" name="Agrupar 55">
              <a:extLst>
                <a:ext uri="{FF2B5EF4-FFF2-40B4-BE49-F238E27FC236}">
                  <a16:creationId xmlns:a16="http://schemas.microsoft.com/office/drawing/2014/main" id="{EECF1955-622E-4AB3-75FC-40A1227AF260}"/>
                </a:ext>
              </a:extLst>
            </p:cNvPr>
            <p:cNvGrpSpPr/>
            <p:nvPr/>
          </p:nvGrpSpPr>
          <p:grpSpPr>
            <a:xfrm rot="5400000">
              <a:off x="1936122" y="2672017"/>
              <a:ext cx="693685" cy="4565931"/>
              <a:chOff x="8752004" y="3943350"/>
              <a:chExt cx="1645919" cy="2914650"/>
            </a:xfrm>
          </p:grpSpPr>
          <p:sp>
            <p:nvSpPr>
              <p:cNvPr id="57" name="Google Shape;86;p17">
                <a:extLst>
                  <a:ext uri="{FF2B5EF4-FFF2-40B4-BE49-F238E27FC236}">
                    <a16:creationId xmlns:a16="http://schemas.microsoft.com/office/drawing/2014/main" id="{88A33754-F322-5FA6-EC42-F2FC1A55D3E5}"/>
                  </a:ext>
                </a:extLst>
              </p:cNvPr>
              <p:cNvSpPr/>
              <p:nvPr/>
            </p:nvSpPr>
            <p:spPr>
              <a:xfrm rot="10800000" flipH="1">
                <a:off x="8752004" y="6437547"/>
                <a:ext cx="1645919" cy="420453"/>
              </a:xfrm>
              <a:custGeom>
                <a:avLst/>
                <a:gdLst/>
                <a:ahLst/>
                <a:cxnLst/>
                <a:rect l="l" t="t" r="r" b="b"/>
                <a:pathLst>
                  <a:path w="22650" h="74154" extrusionOk="0">
                    <a:moveTo>
                      <a:pt x="0" y="1"/>
                    </a:moveTo>
                    <a:lnTo>
                      <a:pt x="0" y="74154"/>
                    </a:lnTo>
                    <a:lnTo>
                      <a:pt x="22650" y="74154"/>
                    </a:lnTo>
                    <a:lnTo>
                      <a:pt x="22650" y="1"/>
                    </a:lnTo>
                    <a:close/>
                  </a:path>
                </a:pathLst>
              </a:custGeom>
              <a:solidFill>
                <a:srgbClr val="FCF6F0"/>
              </a:solidFill>
              <a:ln>
                <a:noFill/>
              </a:ln>
            </p:spPr>
            <p:txBody>
              <a:bodyPr spcFirstLastPara="1" wrap="square" lIns="87180" tIns="87180" rIns="87180" bIns="8718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35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87;p17">
                <a:extLst>
                  <a:ext uri="{FF2B5EF4-FFF2-40B4-BE49-F238E27FC236}">
                    <a16:creationId xmlns:a16="http://schemas.microsoft.com/office/drawing/2014/main" id="{2AB91DC8-B7CC-0F1A-880C-03FE68A656E7}"/>
                  </a:ext>
                </a:extLst>
              </p:cNvPr>
              <p:cNvSpPr/>
              <p:nvPr/>
            </p:nvSpPr>
            <p:spPr>
              <a:xfrm>
                <a:off x="8752004" y="3943350"/>
                <a:ext cx="1645919" cy="2494238"/>
              </a:xfrm>
              <a:custGeom>
                <a:avLst/>
                <a:gdLst/>
                <a:ahLst/>
                <a:cxnLst/>
                <a:rect l="l" t="t" r="r" b="b"/>
                <a:pathLst>
                  <a:path w="22650" h="85595" extrusionOk="0">
                    <a:moveTo>
                      <a:pt x="0" y="0"/>
                    </a:moveTo>
                    <a:lnTo>
                      <a:pt x="0" y="85595"/>
                    </a:lnTo>
                    <a:lnTo>
                      <a:pt x="22650" y="85595"/>
                    </a:lnTo>
                    <a:lnTo>
                      <a:pt x="22650" y="0"/>
                    </a:lnTo>
                    <a:close/>
                  </a:path>
                </a:pathLst>
              </a:custGeom>
              <a:solidFill>
                <a:srgbClr val="9A9187"/>
              </a:solidFill>
              <a:ln>
                <a:noFill/>
              </a:ln>
            </p:spPr>
            <p:txBody>
              <a:bodyPr spcFirstLastPara="1" wrap="square" lIns="87180" tIns="87180" rIns="87180" bIns="87180" anchor="ctr" anchorCtr="0">
                <a:noAutofit/>
              </a:bodyPr>
              <a:lstStyle/>
              <a:p>
                <a:pPr defTabSz="871908">
                  <a:buClr>
                    <a:srgbClr val="000000"/>
                  </a:buClr>
                  <a:defRPr/>
                </a:pPr>
                <a:endParaRPr sz="133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id="{12D3D711-D2AE-2BAE-B84A-00FA29E0DE80}"/>
                </a:ext>
              </a:extLst>
            </p:cNvPr>
            <p:cNvSpPr txBox="1"/>
            <p:nvPr/>
          </p:nvSpPr>
          <p:spPr>
            <a:xfrm>
              <a:off x="755154" y="4796736"/>
              <a:ext cx="3674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 Mental Health of Family members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AC7D53E5-43E3-E017-7176-998D85C95945}"/>
              </a:ext>
            </a:extLst>
          </p:cNvPr>
          <p:cNvGrpSpPr/>
          <p:nvPr/>
        </p:nvGrpSpPr>
        <p:grpSpPr>
          <a:xfrm>
            <a:off x="-2" y="5159489"/>
            <a:ext cx="4043680" cy="693685"/>
            <a:chOff x="-2" y="5384077"/>
            <a:chExt cx="4043680" cy="693685"/>
          </a:xfrm>
        </p:grpSpPr>
        <p:grpSp>
          <p:nvGrpSpPr>
            <p:cNvPr id="68" name="Agrupar 67">
              <a:extLst>
                <a:ext uri="{FF2B5EF4-FFF2-40B4-BE49-F238E27FC236}">
                  <a16:creationId xmlns:a16="http://schemas.microsoft.com/office/drawing/2014/main" id="{95525124-2CA8-78C9-9393-329BC74960B9}"/>
                </a:ext>
              </a:extLst>
            </p:cNvPr>
            <p:cNvGrpSpPr/>
            <p:nvPr/>
          </p:nvGrpSpPr>
          <p:grpSpPr>
            <a:xfrm rot="5400000">
              <a:off x="1478795" y="3905280"/>
              <a:ext cx="693685" cy="3651280"/>
              <a:chOff x="10532974" y="4642573"/>
              <a:chExt cx="1198800" cy="2215427"/>
            </a:xfrm>
          </p:grpSpPr>
          <p:sp>
            <p:nvSpPr>
              <p:cNvPr id="69" name="Google Shape;91;p17">
                <a:extLst>
                  <a:ext uri="{FF2B5EF4-FFF2-40B4-BE49-F238E27FC236}">
                    <a16:creationId xmlns:a16="http://schemas.microsoft.com/office/drawing/2014/main" id="{DB8DD845-9C0D-EBFA-624D-7CCE16E9E6FB}"/>
                  </a:ext>
                </a:extLst>
              </p:cNvPr>
              <p:cNvSpPr/>
              <p:nvPr/>
            </p:nvSpPr>
            <p:spPr>
              <a:xfrm rot="10800000" flipH="1">
                <a:off x="10532974" y="6459651"/>
                <a:ext cx="1198800" cy="398349"/>
              </a:xfrm>
              <a:custGeom>
                <a:avLst/>
                <a:gdLst/>
                <a:ahLst/>
                <a:cxnLst/>
                <a:rect l="l" t="t" r="r" b="b"/>
                <a:pathLst>
                  <a:path w="22650" h="74154" extrusionOk="0">
                    <a:moveTo>
                      <a:pt x="0" y="1"/>
                    </a:moveTo>
                    <a:lnTo>
                      <a:pt x="0" y="74154"/>
                    </a:lnTo>
                    <a:lnTo>
                      <a:pt x="22650" y="74154"/>
                    </a:lnTo>
                    <a:lnTo>
                      <a:pt x="22650" y="1"/>
                    </a:lnTo>
                    <a:close/>
                  </a:path>
                </a:pathLst>
              </a:custGeom>
              <a:solidFill>
                <a:srgbClr val="C35B7E">
                  <a:alpha val="52510"/>
                </a:srgbClr>
              </a:solidFill>
              <a:ln>
                <a:noFill/>
              </a:ln>
            </p:spPr>
            <p:txBody>
              <a:bodyPr spcFirstLastPara="1" wrap="square" lIns="87180" tIns="87180" rIns="87180" bIns="8718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3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92;p17">
                <a:extLst>
                  <a:ext uri="{FF2B5EF4-FFF2-40B4-BE49-F238E27FC236}">
                    <a16:creationId xmlns:a16="http://schemas.microsoft.com/office/drawing/2014/main" id="{B77EAB18-8715-F432-EFF6-1716EF4107AE}"/>
                  </a:ext>
                </a:extLst>
              </p:cNvPr>
              <p:cNvSpPr/>
              <p:nvPr/>
            </p:nvSpPr>
            <p:spPr>
              <a:xfrm>
                <a:off x="10532974" y="4642573"/>
                <a:ext cx="1198795" cy="1817077"/>
              </a:xfrm>
              <a:custGeom>
                <a:avLst/>
                <a:gdLst/>
                <a:ahLst/>
                <a:cxnLst/>
                <a:rect l="l" t="t" r="r" b="b"/>
                <a:pathLst>
                  <a:path w="22618" h="61645" extrusionOk="0">
                    <a:moveTo>
                      <a:pt x="1" y="1"/>
                    </a:moveTo>
                    <a:lnTo>
                      <a:pt x="1" y="61645"/>
                    </a:lnTo>
                    <a:lnTo>
                      <a:pt x="22617" y="61645"/>
                    </a:lnTo>
                    <a:lnTo>
                      <a:pt x="22617" y="1"/>
                    </a:lnTo>
                    <a:close/>
                  </a:path>
                </a:pathLst>
              </a:custGeom>
              <a:solidFill>
                <a:srgbClr val="C35B7E"/>
              </a:solidFill>
              <a:ln>
                <a:noFill/>
              </a:ln>
            </p:spPr>
            <p:txBody>
              <a:bodyPr spcFirstLastPara="1" wrap="square" lIns="87180" tIns="87180" rIns="87180" bIns="87180" anchor="ctr" anchorCtr="0">
                <a:noAutofit/>
              </a:bodyPr>
              <a:lstStyle/>
              <a:p>
                <a:pPr defTabSz="871908">
                  <a:buClr>
                    <a:srgbClr val="000000"/>
                  </a:buClr>
                  <a:defRPr/>
                </a:pPr>
                <a:endParaRPr sz="133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25AFAA7B-63DC-2055-A51A-7AA664B3D2A7}"/>
                </a:ext>
              </a:extLst>
            </p:cNvPr>
            <p:cNvSpPr txBox="1"/>
            <p:nvPr/>
          </p:nvSpPr>
          <p:spPr>
            <a:xfrm>
              <a:off x="755154" y="5543795"/>
              <a:ext cx="3288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Organizational </a:t>
              </a:r>
              <a:r>
                <a:rPr lang="pt-BR" b="1" dirty="0" err="1">
                  <a:solidFill>
                    <a:schemeClr val="bg1"/>
                  </a:solidFill>
                </a:rPr>
                <a:t>Conflicts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DB2E545-DAFB-C87B-AA2A-BD96730454F2}"/>
              </a:ext>
            </a:extLst>
          </p:cNvPr>
          <p:cNvGrpSpPr/>
          <p:nvPr/>
        </p:nvGrpSpPr>
        <p:grpSpPr>
          <a:xfrm>
            <a:off x="0" y="5939727"/>
            <a:ext cx="5666155" cy="693686"/>
            <a:chOff x="0" y="6164315"/>
            <a:chExt cx="5666155" cy="693686"/>
          </a:xfrm>
        </p:grpSpPr>
        <p:grpSp>
          <p:nvGrpSpPr>
            <p:cNvPr id="71" name="Agrupar 70">
              <a:extLst>
                <a:ext uri="{FF2B5EF4-FFF2-40B4-BE49-F238E27FC236}">
                  <a16:creationId xmlns:a16="http://schemas.microsoft.com/office/drawing/2014/main" id="{AD35C817-E946-2EA1-7A31-8E44E98FE59E}"/>
                </a:ext>
              </a:extLst>
            </p:cNvPr>
            <p:cNvGrpSpPr/>
            <p:nvPr/>
          </p:nvGrpSpPr>
          <p:grpSpPr>
            <a:xfrm rot="5400000">
              <a:off x="2486235" y="3678080"/>
              <a:ext cx="693686" cy="5666155"/>
              <a:chOff x="10532975" y="4642574"/>
              <a:chExt cx="1198801" cy="2215426"/>
            </a:xfrm>
          </p:grpSpPr>
          <p:sp>
            <p:nvSpPr>
              <p:cNvPr id="72" name="Google Shape;91;p17">
                <a:extLst>
                  <a:ext uri="{FF2B5EF4-FFF2-40B4-BE49-F238E27FC236}">
                    <a16:creationId xmlns:a16="http://schemas.microsoft.com/office/drawing/2014/main" id="{67495081-9FBD-BAE2-E14F-724F76BAD493}"/>
                  </a:ext>
                </a:extLst>
              </p:cNvPr>
              <p:cNvSpPr/>
              <p:nvPr/>
            </p:nvSpPr>
            <p:spPr>
              <a:xfrm rot="10800000" flipH="1">
                <a:off x="10532976" y="6601302"/>
                <a:ext cx="1198800" cy="256698"/>
              </a:xfrm>
              <a:custGeom>
                <a:avLst/>
                <a:gdLst/>
                <a:ahLst/>
                <a:cxnLst/>
                <a:rect l="l" t="t" r="r" b="b"/>
                <a:pathLst>
                  <a:path w="22650" h="74154" extrusionOk="0">
                    <a:moveTo>
                      <a:pt x="0" y="1"/>
                    </a:moveTo>
                    <a:lnTo>
                      <a:pt x="0" y="74154"/>
                    </a:lnTo>
                    <a:lnTo>
                      <a:pt x="22650" y="74154"/>
                    </a:lnTo>
                    <a:lnTo>
                      <a:pt x="22650" y="1"/>
                    </a:lnTo>
                    <a:close/>
                  </a:path>
                </a:pathLst>
              </a:custGeom>
              <a:solidFill>
                <a:srgbClr val="F9C78B"/>
              </a:solidFill>
              <a:ln>
                <a:noFill/>
              </a:ln>
            </p:spPr>
            <p:txBody>
              <a:bodyPr spcFirstLastPara="1" wrap="square" lIns="87180" tIns="87180" rIns="87180" bIns="8718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35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92;p17">
                <a:extLst>
                  <a:ext uri="{FF2B5EF4-FFF2-40B4-BE49-F238E27FC236}">
                    <a16:creationId xmlns:a16="http://schemas.microsoft.com/office/drawing/2014/main" id="{48911F71-5A33-EC6E-7E16-43AE222BDB10}"/>
                  </a:ext>
                </a:extLst>
              </p:cNvPr>
              <p:cNvSpPr/>
              <p:nvPr/>
            </p:nvSpPr>
            <p:spPr>
              <a:xfrm>
                <a:off x="10532975" y="4642574"/>
                <a:ext cx="1198796" cy="1958729"/>
              </a:xfrm>
              <a:custGeom>
                <a:avLst/>
                <a:gdLst/>
                <a:ahLst/>
                <a:cxnLst/>
                <a:rect l="l" t="t" r="r" b="b"/>
                <a:pathLst>
                  <a:path w="22618" h="61645" extrusionOk="0">
                    <a:moveTo>
                      <a:pt x="1" y="1"/>
                    </a:moveTo>
                    <a:lnTo>
                      <a:pt x="1" y="61645"/>
                    </a:lnTo>
                    <a:lnTo>
                      <a:pt x="22617" y="61645"/>
                    </a:lnTo>
                    <a:lnTo>
                      <a:pt x="22617" y="1"/>
                    </a:lnTo>
                    <a:close/>
                  </a:path>
                </a:pathLst>
              </a:custGeom>
              <a:solidFill>
                <a:srgbClr val="DB5014"/>
              </a:solidFill>
              <a:ln>
                <a:noFill/>
              </a:ln>
            </p:spPr>
            <p:txBody>
              <a:bodyPr spcFirstLastPara="1" wrap="square" lIns="87180" tIns="87180" rIns="87180" bIns="87180" anchor="ctr" anchorCtr="0">
                <a:noAutofit/>
              </a:bodyPr>
              <a:lstStyle/>
              <a:p>
                <a:pPr defTabSz="871908">
                  <a:buClr>
                    <a:srgbClr val="000000"/>
                  </a:buClr>
                  <a:defRPr/>
                </a:pPr>
                <a:endParaRPr sz="1335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" name="CaixaDeTexto 78">
              <a:extLst>
                <a:ext uri="{FF2B5EF4-FFF2-40B4-BE49-F238E27FC236}">
                  <a16:creationId xmlns:a16="http://schemas.microsoft.com/office/drawing/2014/main" id="{DD7C800B-9AF5-D21D-AAE3-62115C3F42BA}"/>
                </a:ext>
              </a:extLst>
            </p:cNvPr>
            <p:cNvSpPr txBox="1"/>
            <p:nvPr/>
          </p:nvSpPr>
          <p:spPr>
            <a:xfrm>
              <a:off x="744994" y="6335386"/>
              <a:ext cx="3288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err="1">
                  <a:solidFill>
                    <a:schemeClr val="bg1"/>
                  </a:solidFill>
                </a:rPr>
                <a:t>Mourning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Agrupar 81">
            <a:extLst>
              <a:ext uri="{FF2B5EF4-FFF2-40B4-BE49-F238E27FC236}">
                <a16:creationId xmlns:a16="http://schemas.microsoft.com/office/drawing/2014/main" id="{FB0FC409-4BF2-7C62-CE7A-4D7DCF2DE8B4}"/>
              </a:ext>
            </a:extLst>
          </p:cNvPr>
          <p:cNvGrpSpPr/>
          <p:nvPr/>
        </p:nvGrpSpPr>
        <p:grpSpPr>
          <a:xfrm>
            <a:off x="7194039" y="4652290"/>
            <a:ext cx="4100548" cy="1711590"/>
            <a:chOff x="7209274" y="3205246"/>
            <a:chExt cx="3779516" cy="1960821"/>
          </a:xfrm>
        </p:grpSpPr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2BB3AACC-CF1C-BE1B-6F7D-89A25C10E58A}"/>
                </a:ext>
              </a:extLst>
            </p:cNvPr>
            <p:cNvSpPr txBox="1"/>
            <p:nvPr/>
          </p:nvSpPr>
          <p:spPr>
            <a:xfrm>
              <a:off x="7315204" y="3313802"/>
              <a:ext cx="3600475" cy="148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pt-BR" dirty="0"/>
                <a:t>Pilot profile; </a:t>
              </a:r>
            </a:p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pt-BR" dirty="0"/>
                <a:t>Friendly relationship with the Peer;</a:t>
              </a:r>
            </a:p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dirty="0"/>
                <a:t>Greater availability to seek support.</a:t>
              </a:r>
              <a:endParaRPr lang="pt-BR" dirty="0"/>
            </a:p>
          </p:txBody>
        </p:sp>
        <p:sp>
          <p:nvSpPr>
            <p:cNvPr id="81" name="Quadro 80">
              <a:extLst>
                <a:ext uri="{FF2B5EF4-FFF2-40B4-BE49-F238E27FC236}">
                  <a16:creationId xmlns:a16="http://schemas.microsoft.com/office/drawing/2014/main" id="{0EC065EF-40B0-A0BC-EAC5-4C0F939FCCD5}"/>
                </a:ext>
              </a:extLst>
            </p:cNvPr>
            <p:cNvSpPr/>
            <p:nvPr/>
          </p:nvSpPr>
          <p:spPr>
            <a:xfrm>
              <a:off x="7209274" y="3205246"/>
              <a:ext cx="3779516" cy="1960821"/>
            </a:xfrm>
            <a:prstGeom prst="frame">
              <a:avLst>
                <a:gd name="adj1" fmla="val 1554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DA93B757-8A13-C20C-BD0E-D3DA452DE25A}"/>
              </a:ext>
            </a:extLst>
          </p:cNvPr>
          <p:cNvGrpSpPr/>
          <p:nvPr/>
        </p:nvGrpSpPr>
        <p:grpSpPr>
          <a:xfrm>
            <a:off x="6972399" y="1535888"/>
            <a:ext cx="4543832" cy="1925528"/>
            <a:chOff x="6972399" y="1535888"/>
            <a:chExt cx="4543832" cy="1925528"/>
          </a:xfrm>
        </p:grpSpPr>
        <p:sp>
          <p:nvSpPr>
            <p:cNvPr id="101" name="CaixaDeTexto 100">
              <a:extLst>
                <a:ext uri="{FF2B5EF4-FFF2-40B4-BE49-F238E27FC236}">
                  <a16:creationId xmlns:a16="http://schemas.microsoft.com/office/drawing/2014/main" id="{60840F45-4516-F6E4-EFA8-BF2551983EB8}"/>
                </a:ext>
              </a:extLst>
            </p:cNvPr>
            <p:cNvSpPr txBox="1"/>
            <p:nvPr/>
          </p:nvSpPr>
          <p:spPr>
            <a:xfrm>
              <a:off x="8597497" y="1535888"/>
              <a:ext cx="14540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200" b="1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26</a:t>
              </a:r>
            </a:p>
          </p:txBody>
        </p:sp>
        <p:sp>
          <p:nvSpPr>
            <p:cNvPr id="102" name="CaixaDeTexto 101">
              <a:extLst>
                <a:ext uri="{FF2B5EF4-FFF2-40B4-BE49-F238E27FC236}">
                  <a16:creationId xmlns:a16="http://schemas.microsoft.com/office/drawing/2014/main" id="{05FCBA2E-C52A-F833-ACF4-EDF458292548}"/>
                </a:ext>
              </a:extLst>
            </p:cNvPr>
            <p:cNvSpPr txBox="1"/>
            <p:nvPr/>
          </p:nvSpPr>
          <p:spPr>
            <a:xfrm>
              <a:off x="8169285" y="2579967"/>
              <a:ext cx="24076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/>
                <a:t>Listening and Counselling services   </a:t>
              </a:r>
            </a:p>
          </p:txBody>
        </p:sp>
        <p:sp>
          <p:nvSpPr>
            <p:cNvPr id="9" name="Colchete Esquerdo 8">
              <a:extLst>
                <a:ext uri="{FF2B5EF4-FFF2-40B4-BE49-F238E27FC236}">
                  <a16:creationId xmlns:a16="http://schemas.microsoft.com/office/drawing/2014/main" id="{AC39617B-BE33-55A1-B520-F09781C5D0FB}"/>
                </a:ext>
              </a:extLst>
            </p:cNvPr>
            <p:cNvSpPr/>
            <p:nvPr/>
          </p:nvSpPr>
          <p:spPr>
            <a:xfrm rot="16200000">
              <a:off x="9107767" y="1052953"/>
              <a:ext cx="273095" cy="4543832"/>
            </a:xfrm>
            <a:prstGeom prst="leftBracket">
              <a:avLst>
                <a:gd name="adj" fmla="val 176471"/>
              </a:avLst>
            </a:prstGeom>
            <a:ln>
              <a:solidFill>
                <a:srgbClr val="FD4B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8B4C4D31-604E-07D5-671D-B903BF92ACE2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-15005" y="-2194"/>
            <a:ext cx="12240000" cy="875323"/>
          </a:xfrm>
          <a:prstGeom prst="rect">
            <a:avLst/>
          </a:prstGeom>
        </p:spPr>
      </p:pic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35EA7FEA-8504-AB21-3648-F4438F52DA0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862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9AABA-AFAC-A1AA-213D-0945DDE62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722" y="1129539"/>
            <a:ext cx="9723677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800" b="1" dirty="0">
                <a:solidFill>
                  <a:schemeClr val="accent2"/>
                </a:solidFill>
              </a:rPr>
              <a:t>Next Steps…</a:t>
            </a:r>
            <a:endParaRPr lang="pt-BR" sz="4800" b="1" dirty="0">
              <a:solidFill>
                <a:schemeClr val="accent2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DDFCFE7-989A-BD15-FC74-8D954CE97929}"/>
              </a:ext>
            </a:extLst>
          </p:cNvPr>
          <p:cNvGrpSpPr/>
          <p:nvPr/>
        </p:nvGrpSpPr>
        <p:grpSpPr>
          <a:xfrm>
            <a:off x="6018610" y="4615677"/>
            <a:ext cx="1445573" cy="2252259"/>
            <a:chOff x="6018610" y="4615677"/>
            <a:chExt cx="1445573" cy="2252259"/>
          </a:xfrm>
        </p:grpSpPr>
        <p:sp>
          <p:nvSpPr>
            <p:cNvPr id="105" name="Cube 53">
              <a:extLst>
                <a:ext uri="{FF2B5EF4-FFF2-40B4-BE49-F238E27FC236}">
                  <a16:creationId xmlns:a16="http://schemas.microsoft.com/office/drawing/2014/main" id="{068886E2-2F45-AF3D-A9F0-2702B503E8F1}"/>
                </a:ext>
              </a:extLst>
            </p:cNvPr>
            <p:cNvSpPr/>
            <p:nvPr/>
          </p:nvSpPr>
          <p:spPr>
            <a:xfrm flipH="1">
              <a:off x="6018610" y="5156560"/>
              <a:ext cx="1445573" cy="1711376"/>
            </a:xfrm>
            <a:prstGeom prst="cube">
              <a:avLst>
                <a:gd name="adj" fmla="val 25554"/>
              </a:avLst>
            </a:prstGeom>
            <a:solidFill>
              <a:srgbClr val="CB1B4A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Cube 12">
              <a:extLst>
                <a:ext uri="{FF2B5EF4-FFF2-40B4-BE49-F238E27FC236}">
                  <a16:creationId xmlns:a16="http://schemas.microsoft.com/office/drawing/2014/main" id="{87B97358-E25B-0017-9A5F-F8D76E9DB6A9}"/>
                </a:ext>
              </a:extLst>
            </p:cNvPr>
            <p:cNvSpPr/>
            <p:nvPr/>
          </p:nvSpPr>
          <p:spPr>
            <a:xfrm flipH="1">
              <a:off x="6018610" y="4615677"/>
              <a:ext cx="1445573" cy="1037931"/>
            </a:xfrm>
            <a:prstGeom prst="cube">
              <a:avLst>
                <a:gd name="adj" fmla="val 48767"/>
              </a:avLst>
            </a:prstGeom>
            <a:solidFill>
              <a:srgbClr val="CB1B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6FDD86E-9BD0-E451-B217-53BFBB51C1A8}"/>
              </a:ext>
            </a:extLst>
          </p:cNvPr>
          <p:cNvGrpSpPr/>
          <p:nvPr/>
        </p:nvGrpSpPr>
        <p:grpSpPr>
          <a:xfrm>
            <a:off x="7190253" y="3993839"/>
            <a:ext cx="1445573" cy="2874097"/>
            <a:chOff x="7190253" y="3993839"/>
            <a:chExt cx="1445573" cy="2874097"/>
          </a:xfrm>
        </p:grpSpPr>
        <p:sp>
          <p:nvSpPr>
            <p:cNvPr id="104" name="Cube 55">
              <a:extLst>
                <a:ext uri="{FF2B5EF4-FFF2-40B4-BE49-F238E27FC236}">
                  <a16:creationId xmlns:a16="http://schemas.microsoft.com/office/drawing/2014/main" id="{ABA238E6-B383-ABA5-10C0-C7FA446B9DAB}"/>
                </a:ext>
              </a:extLst>
            </p:cNvPr>
            <p:cNvSpPr/>
            <p:nvPr/>
          </p:nvSpPr>
          <p:spPr>
            <a:xfrm flipH="1">
              <a:off x="7190253" y="4504604"/>
              <a:ext cx="1445573" cy="2363332"/>
            </a:xfrm>
            <a:prstGeom prst="cube">
              <a:avLst>
                <a:gd name="adj" fmla="val 21554"/>
              </a:avLst>
            </a:prstGeom>
            <a:solidFill>
              <a:srgbClr val="C2C923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Cube 15">
              <a:extLst>
                <a:ext uri="{FF2B5EF4-FFF2-40B4-BE49-F238E27FC236}">
                  <a16:creationId xmlns:a16="http://schemas.microsoft.com/office/drawing/2014/main" id="{35E47BBB-7383-D245-3D01-854494965E59}"/>
                </a:ext>
              </a:extLst>
            </p:cNvPr>
            <p:cNvSpPr/>
            <p:nvPr/>
          </p:nvSpPr>
          <p:spPr>
            <a:xfrm flipH="1">
              <a:off x="7190253" y="3993839"/>
              <a:ext cx="1445573" cy="1037931"/>
            </a:xfrm>
            <a:prstGeom prst="cube">
              <a:avLst>
                <a:gd name="adj" fmla="val 48767"/>
              </a:avLst>
            </a:prstGeom>
            <a:solidFill>
              <a:srgbClr val="C2C9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A4CC1C1-6682-EE49-38C5-DFE01C56CC93}"/>
              </a:ext>
            </a:extLst>
          </p:cNvPr>
          <p:cNvGrpSpPr/>
          <p:nvPr/>
        </p:nvGrpSpPr>
        <p:grpSpPr>
          <a:xfrm>
            <a:off x="8374957" y="3377272"/>
            <a:ext cx="1445573" cy="3490664"/>
            <a:chOff x="8374957" y="3377272"/>
            <a:chExt cx="1445573" cy="3490664"/>
          </a:xfrm>
        </p:grpSpPr>
        <p:sp>
          <p:nvSpPr>
            <p:cNvPr id="103" name="Cube 57">
              <a:extLst>
                <a:ext uri="{FF2B5EF4-FFF2-40B4-BE49-F238E27FC236}">
                  <a16:creationId xmlns:a16="http://schemas.microsoft.com/office/drawing/2014/main" id="{7783C57B-FCDB-1359-FA78-0F68FFD1B2AE}"/>
                </a:ext>
              </a:extLst>
            </p:cNvPr>
            <p:cNvSpPr/>
            <p:nvPr/>
          </p:nvSpPr>
          <p:spPr>
            <a:xfrm flipH="1">
              <a:off x="8374957" y="3882768"/>
              <a:ext cx="1445573" cy="2985168"/>
            </a:xfrm>
            <a:prstGeom prst="cube">
              <a:avLst>
                <a:gd name="adj" fmla="val 20624"/>
              </a:avLst>
            </a:prstGeom>
            <a:solidFill>
              <a:srgbClr val="42AFB6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Cube 16">
              <a:extLst>
                <a:ext uri="{FF2B5EF4-FFF2-40B4-BE49-F238E27FC236}">
                  <a16:creationId xmlns:a16="http://schemas.microsoft.com/office/drawing/2014/main" id="{6EA07322-73C1-AE13-DCE5-AE8D7965E7D9}"/>
                </a:ext>
              </a:extLst>
            </p:cNvPr>
            <p:cNvSpPr/>
            <p:nvPr/>
          </p:nvSpPr>
          <p:spPr>
            <a:xfrm flipH="1">
              <a:off x="8374957" y="3377272"/>
              <a:ext cx="1445573" cy="1037931"/>
            </a:xfrm>
            <a:prstGeom prst="cube">
              <a:avLst>
                <a:gd name="adj" fmla="val 48767"/>
              </a:avLst>
            </a:prstGeom>
            <a:solidFill>
              <a:srgbClr val="42AF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65D3172-BBFB-1498-CC70-B8B94F8630E3}"/>
              </a:ext>
            </a:extLst>
          </p:cNvPr>
          <p:cNvGrpSpPr/>
          <p:nvPr/>
        </p:nvGrpSpPr>
        <p:grpSpPr>
          <a:xfrm>
            <a:off x="9559661" y="2755438"/>
            <a:ext cx="1448098" cy="4112496"/>
            <a:chOff x="9559661" y="2755438"/>
            <a:chExt cx="1448098" cy="4112496"/>
          </a:xfrm>
        </p:grpSpPr>
        <p:sp>
          <p:nvSpPr>
            <p:cNvPr id="102" name="Cube 58">
              <a:extLst>
                <a:ext uri="{FF2B5EF4-FFF2-40B4-BE49-F238E27FC236}">
                  <a16:creationId xmlns:a16="http://schemas.microsoft.com/office/drawing/2014/main" id="{49990277-F8DB-AC41-A6C8-452640369CBC}"/>
                </a:ext>
              </a:extLst>
            </p:cNvPr>
            <p:cNvSpPr/>
            <p:nvPr/>
          </p:nvSpPr>
          <p:spPr>
            <a:xfrm flipH="1">
              <a:off x="9562186" y="3306023"/>
              <a:ext cx="1445573" cy="3561911"/>
            </a:xfrm>
            <a:prstGeom prst="cube">
              <a:avLst>
                <a:gd name="adj" fmla="val 20319"/>
              </a:avLst>
            </a:prstGeom>
            <a:solidFill>
              <a:srgbClr val="FCB414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Cube 17">
              <a:extLst>
                <a:ext uri="{FF2B5EF4-FFF2-40B4-BE49-F238E27FC236}">
                  <a16:creationId xmlns:a16="http://schemas.microsoft.com/office/drawing/2014/main" id="{23ADA21A-F162-CBE8-2ADB-FF570C204E4B}"/>
                </a:ext>
              </a:extLst>
            </p:cNvPr>
            <p:cNvSpPr/>
            <p:nvPr/>
          </p:nvSpPr>
          <p:spPr>
            <a:xfrm flipH="1">
              <a:off x="9559661" y="2755438"/>
              <a:ext cx="1445573" cy="1037931"/>
            </a:xfrm>
            <a:prstGeom prst="cube">
              <a:avLst>
                <a:gd name="adj" fmla="val 48767"/>
              </a:avLst>
            </a:prstGeom>
            <a:solidFill>
              <a:srgbClr val="FCB4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AAD9A835-A1EE-D33D-9C0A-39872B2B2ABD}"/>
              </a:ext>
            </a:extLst>
          </p:cNvPr>
          <p:cNvGrpSpPr/>
          <p:nvPr/>
        </p:nvGrpSpPr>
        <p:grpSpPr>
          <a:xfrm>
            <a:off x="10744366" y="2133600"/>
            <a:ext cx="1447634" cy="4734335"/>
            <a:chOff x="10744366" y="2133600"/>
            <a:chExt cx="1447634" cy="4734335"/>
          </a:xfrm>
        </p:grpSpPr>
        <p:sp>
          <p:nvSpPr>
            <p:cNvPr id="101" name="Cube 59">
              <a:extLst>
                <a:ext uri="{FF2B5EF4-FFF2-40B4-BE49-F238E27FC236}">
                  <a16:creationId xmlns:a16="http://schemas.microsoft.com/office/drawing/2014/main" id="{4534A1D7-41D0-08FA-7A0C-DE35A80EB34E}"/>
                </a:ext>
              </a:extLst>
            </p:cNvPr>
            <p:cNvSpPr/>
            <p:nvPr/>
          </p:nvSpPr>
          <p:spPr>
            <a:xfrm flipH="1">
              <a:off x="10746427" y="2663751"/>
              <a:ext cx="1445573" cy="4204184"/>
            </a:xfrm>
            <a:prstGeom prst="cube">
              <a:avLst>
                <a:gd name="adj" fmla="val 20548"/>
              </a:avLst>
            </a:prstGeom>
            <a:solidFill>
              <a:srgbClr val="007A7D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Cube 18">
              <a:extLst>
                <a:ext uri="{FF2B5EF4-FFF2-40B4-BE49-F238E27FC236}">
                  <a16:creationId xmlns:a16="http://schemas.microsoft.com/office/drawing/2014/main" id="{67A02384-AA40-3726-BAE1-8F670B425428}"/>
                </a:ext>
              </a:extLst>
            </p:cNvPr>
            <p:cNvSpPr/>
            <p:nvPr/>
          </p:nvSpPr>
          <p:spPr>
            <a:xfrm flipH="1">
              <a:off x="10744366" y="2133600"/>
              <a:ext cx="1445573" cy="1037931"/>
            </a:xfrm>
            <a:prstGeom prst="cube">
              <a:avLst>
                <a:gd name="adj" fmla="val 48767"/>
              </a:avLst>
            </a:prstGeom>
            <a:solidFill>
              <a:srgbClr val="007A7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1" name="Group 33">
            <a:extLst>
              <a:ext uri="{FF2B5EF4-FFF2-40B4-BE49-F238E27FC236}">
                <a16:creationId xmlns:a16="http://schemas.microsoft.com/office/drawing/2014/main" id="{154AD6F7-ACF9-3540-E806-57E51D176BF5}"/>
              </a:ext>
            </a:extLst>
          </p:cNvPr>
          <p:cNvGrpSpPr/>
          <p:nvPr/>
        </p:nvGrpSpPr>
        <p:grpSpPr>
          <a:xfrm>
            <a:off x="10848945" y="968815"/>
            <a:ext cx="1236413" cy="1515810"/>
            <a:chOff x="5138738" y="-608163"/>
            <a:chExt cx="4786312" cy="5039851"/>
          </a:xfrm>
        </p:grpSpPr>
        <p:sp>
          <p:nvSpPr>
            <p:cNvPr id="112" name="Oval 28">
              <a:extLst>
                <a:ext uri="{FF2B5EF4-FFF2-40B4-BE49-F238E27FC236}">
                  <a16:creationId xmlns:a16="http://schemas.microsoft.com/office/drawing/2014/main" id="{40B7469E-1D54-9D97-370B-7527B6B12A8F}"/>
                </a:ext>
              </a:extLst>
            </p:cNvPr>
            <p:cNvSpPr/>
            <p:nvPr/>
          </p:nvSpPr>
          <p:spPr>
            <a:xfrm>
              <a:off x="5793224" y="3973382"/>
              <a:ext cx="3766861" cy="380050"/>
            </a:xfrm>
            <a:prstGeom prst="ellipse">
              <a:avLst/>
            </a:prstGeom>
            <a:solidFill>
              <a:srgbClr val="000000">
                <a:alpha val="3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3" name="Group 29">
              <a:extLst>
                <a:ext uri="{FF2B5EF4-FFF2-40B4-BE49-F238E27FC236}">
                  <a16:creationId xmlns:a16="http://schemas.microsoft.com/office/drawing/2014/main" id="{50FECE8E-48C7-09A0-20C0-DED788CB2F00}"/>
                </a:ext>
              </a:extLst>
            </p:cNvPr>
            <p:cNvGrpSpPr/>
            <p:nvPr/>
          </p:nvGrpSpPr>
          <p:grpSpPr>
            <a:xfrm>
              <a:off x="5138738" y="-608163"/>
              <a:ext cx="4786312" cy="5039851"/>
              <a:chOff x="5995988" y="2712903"/>
              <a:chExt cx="2457450" cy="2587625"/>
            </a:xfrm>
          </p:grpSpPr>
          <p:sp>
            <p:nvSpPr>
              <p:cNvPr id="114" name="Freeform 6">
                <a:extLst>
                  <a:ext uri="{FF2B5EF4-FFF2-40B4-BE49-F238E27FC236}">
                    <a16:creationId xmlns:a16="http://schemas.microsoft.com/office/drawing/2014/main" id="{EE82FECF-10D7-6992-D6A3-D7B2E7CCB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5988" y="2712903"/>
                <a:ext cx="2457450" cy="2587625"/>
              </a:xfrm>
              <a:custGeom>
                <a:avLst/>
                <a:gdLst>
                  <a:gd name="T0" fmla="*/ 707 w 771"/>
                  <a:gd name="T1" fmla="*/ 219 h 812"/>
                  <a:gd name="T2" fmla="*/ 760 w 771"/>
                  <a:gd name="T3" fmla="*/ 369 h 812"/>
                  <a:gd name="T4" fmla="*/ 685 w 771"/>
                  <a:gd name="T5" fmla="*/ 634 h 812"/>
                  <a:gd name="T6" fmla="*/ 197 w 771"/>
                  <a:gd name="T7" fmla="*/ 707 h 812"/>
                  <a:gd name="T8" fmla="*/ 97 w 771"/>
                  <a:gd name="T9" fmla="*/ 220 h 812"/>
                  <a:gd name="T10" fmla="*/ 594 w 771"/>
                  <a:gd name="T11" fmla="*/ 106 h 812"/>
                  <a:gd name="T12" fmla="*/ 552 w 771"/>
                  <a:gd name="T13" fmla="*/ 147 h 812"/>
                  <a:gd name="T14" fmla="*/ 509 w 771"/>
                  <a:gd name="T15" fmla="*/ 128 h 812"/>
                  <a:gd name="T16" fmla="*/ 454 w 771"/>
                  <a:gd name="T17" fmla="*/ 113 h 812"/>
                  <a:gd name="T18" fmla="*/ 372 w 771"/>
                  <a:gd name="T19" fmla="*/ 110 h 812"/>
                  <a:gd name="T20" fmla="*/ 241 w 771"/>
                  <a:gd name="T21" fmla="*/ 155 h 812"/>
                  <a:gd name="T22" fmla="*/ 147 w 771"/>
                  <a:gd name="T23" fmla="*/ 249 h 812"/>
                  <a:gd name="T24" fmla="*/ 115 w 771"/>
                  <a:gd name="T25" fmla="*/ 317 h 812"/>
                  <a:gd name="T26" fmla="*/ 103 w 771"/>
                  <a:gd name="T27" fmla="*/ 366 h 812"/>
                  <a:gd name="T28" fmla="*/ 102 w 771"/>
                  <a:gd name="T29" fmla="*/ 450 h 812"/>
                  <a:gd name="T30" fmla="*/ 124 w 771"/>
                  <a:gd name="T31" fmla="*/ 528 h 812"/>
                  <a:gd name="T32" fmla="*/ 209 w 771"/>
                  <a:gd name="T33" fmla="*/ 643 h 812"/>
                  <a:gd name="T34" fmla="*/ 295 w 771"/>
                  <a:gd name="T35" fmla="*/ 694 h 812"/>
                  <a:gd name="T36" fmla="*/ 357 w 771"/>
                  <a:gd name="T37" fmla="*/ 710 h 812"/>
                  <a:gd name="T38" fmla="*/ 439 w 771"/>
                  <a:gd name="T39" fmla="*/ 711 h 812"/>
                  <a:gd name="T40" fmla="*/ 512 w 771"/>
                  <a:gd name="T41" fmla="*/ 693 h 812"/>
                  <a:gd name="T42" fmla="*/ 585 w 771"/>
                  <a:gd name="T43" fmla="*/ 652 h 812"/>
                  <a:gd name="T44" fmla="*/ 644 w 771"/>
                  <a:gd name="T45" fmla="*/ 592 h 812"/>
                  <a:gd name="T46" fmla="*/ 677 w 771"/>
                  <a:gd name="T47" fmla="*/ 536 h 812"/>
                  <a:gd name="T48" fmla="*/ 696 w 771"/>
                  <a:gd name="T49" fmla="*/ 482 h 812"/>
                  <a:gd name="T50" fmla="*/ 704 w 771"/>
                  <a:gd name="T51" fmla="*/ 432 h 812"/>
                  <a:gd name="T52" fmla="*/ 702 w 771"/>
                  <a:gd name="T53" fmla="*/ 374 h 812"/>
                  <a:gd name="T54" fmla="*/ 695 w 771"/>
                  <a:gd name="T55" fmla="*/ 334 h 812"/>
                  <a:gd name="T56" fmla="*/ 666 w 771"/>
                  <a:gd name="T57" fmla="*/ 264 h 812"/>
                  <a:gd name="T58" fmla="*/ 667 w 771"/>
                  <a:gd name="T59" fmla="*/ 258 h 812"/>
                  <a:gd name="T60" fmla="*/ 703 w 771"/>
                  <a:gd name="T61" fmla="*/ 222 h 812"/>
                  <a:gd name="T62" fmla="*/ 707 w 771"/>
                  <a:gd name="T63" fmla="*/ 219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1" h="812">
                    <a:moveTo>
                      <a:pt x="707" y="219"/>
                    </a:moveTo>
                    <a:cubicBezTo>
                      <a:pt x="736" y="265"/>
                      <a:pt x="754" y="315"/>
                      <a:pt x="760" y="369"/>
                    </a:cubicBezTo>
                    <a:cubicBezTo>
                      <a:pt x="771" y="467"/>
                      <a:pt x="746" y="557"/>
                      <a:pt x="685" y="634"/>
                    </a:cubicBezTo>
                    <a:cubicBezTo>
                      <a:pt x="561" y="789"/>
                      <a:pt x="347" y="812"/>
                      <a:pt x="197" y="707"/>
                    </a:cubicBezTo>
                    <a:cubicBezTo>
                      <a:pt x="31" y="591"/>
                      <a:pt x="0" y="374"/>
                      <a:pt x="97" y="220"/>
                    </a:cubicBezTo>
                    <a:cubicBezTo>
                      <a:pt x="203" y="52"/>
                      <a:pt x="424" y="0"/>
                      <a:pt x="594" y="106"/>
                    </a:cubicBezTo>
                    <a:cubicBezTo>
                      <a:pt x="580" y="120"/>
                      <a:pt x="566" y="134"/>
                      <a:pt x="552" y="147"/>
                    </a:cubicBezTo>
                    <a:cubicBezTo>
                      <a:pt x="538" y="141"/>
                      <a:pt x="523" y="134"/>
                      <a:pt x="509" y="128"/>
                    </a:cubicBezTo>
                    <a:cubicBezTo>
                      <a:pt x="491" y="121"/>
                      <a:pt x="473" y="116"/>
                      <a:pt x="454" y="113"/>
                    </a:cubicBezTo>
                    <a:cubicBezTo>
                      <a:pt x="427" y="108"/>
                      <a:pt x="399" y="107"/>
                      <a:pt x="372" y="110"/>
                    </a:cubicBezTo>
                    <a:cubicBezTo>
                      <a:pt x="325" y="115"/>
                      <a:pt x="281" y="130"/>
                      <a:pt x="241" y="155"/>
                    </a:cubicBezTo>
                    <a:cubicBezTo>
                      <a:pt x="203" y="179"/>
                      <a:pt x="171" y="211"/>
                      <a:pt x="147" y="249"/>
                    </a:cubicBezTo>
                    <a:cubicBezTo>
                      <a:pt x="134" y="270"/>
                      <a:pt x="123" y="293"/>
                      <a:pt x="115" y="317"/>
                    </a:cubicBezTo>
                    <a:cubicBezTo>
                      <a:pt x="110" y="333"/>
                      <a:pt x="106" y="350"/>
                      <a:pt x="103" y="366"/>
                    </a:cubicBezTo>
                    <a:cubicBezTo>
                      <a:pt x="99" y="394"/>
                      <a:pt x="99" y="422"/>
                      <a:pt x="102" y="450"/>
                    </a:cubicBezTo>
                    <a:cubicBezTo>
                      <a:pt x="105" y="477"/>
                      <a:pt x="113" y="503"/>
                      <a:pt x="124" y="528"/>
                    </a:cubicBezTo>
                    <a:cubicBezTo>
                      <a:pt x="143" y="574"/>
                      <a:pt x="171" y="612"/>
                      <a:pt x="209" y="643"/>
                    </a:cubicBezTo>
                    <a:cubicBezTo>
                      <a:pt x="235" y="665"/>
                      <a:pt x="263" y="682"/>
                      <a:pt x="295" y="694"/>
                    </a:cubicBezTo>
                    <a:cubicBezTo>
                      <a:pt x="315" y="701"/>
                      <a:pt x="336" y="707"/>
                      <a:pt x="357" y="710"/>
                    </a:cubicBezTo>
                    <a:cubicBezTo>
                      <a:pt x="384" y="714"/>
                      <a:pt x="412" y="715"/>
                      <a:pt x="439" y="711"/>
                    </a:cubicBezTo>
                    <a:cubicBezTo>
                      <a:pt x="464" y="708"/>
                      <a:pt x="488" y="702"/>
                      <a:pt x="512" y="693"/>
                    </a:cubicBezTo>
                    <a:cubicBezTo>
                      <a:pt x="538" y="683"/>
                      <a:pt x="563" y="669"/>
                      <a:pt x="585" y="652"/>
                    </a:cubicBezTo>
                    <a:cubicBezTo>
                      <a:pt x="607" y="635"/>
                      <a:pt x="627" y="615"/>
                      <a:pt x="644" y="592"/>
                    </a:cubicBezTo>
                    <a:cubicBezTo>
                      <a:pt x="657" y="575"/>
                      <a:pt x="668" y="556"/>
                      <a:pt x="677" y="536"/>
                    </a:cubicBezTo>
                    <a:cubicBezTo>
                      <a:pt x="686" y="519"/>
                      <a:pt x="692" y="501"/>
                      <a:pt x="696" y="482"/>
                    </a:cubicBezTo>
                    <a:cubicBezTo>
                      <a:pt x="700" y="465"/>
                      <a:pt x="703" y="449"/>
                      <a:pt x="704" y="432"/>
                    </a:cubicBezTo>
                    <a:cubicBezTo>
                      <a:pt x="704" y="413"/>
                      <a:pt x="704" y="393"/>
                      <a:pt x="702" y="374"/>
                    </a:cubicBezTo>
                    <a:cubicBezTo>
                      <a:pt x="701" y="361"/>
                      <a:pt x="698" y="347"/>
                      <a:pt x="695" y="334"/>
                    </a:cubicBezTo>
                    <a:cubicBezTo>
                      <a:pt x="689" y="310"/>
                      <a:pt x="679" y="286"/>
                      <a:pt x="666" y="264"/>
                    </a:cubicBezTo>
                    <a:cubicBezTo>
                      <a:pt x="665" y="262"/>
                      <a:pt x="665" y="260"/>
                      <a:pt x="667" y="258"/>
                    </a:cubicBezTo>
                    <a:cubicBezTo>
                      <a:pt x="680" y="246"/>
                      <a:pt x="691" y="234"/>
                      <a:pt x="703" y="222"/>
                    </a:cubicBezTo>
                    <a:cubicBezTo>
                      <a:pt x="704" y="221"/>
                      <a:pt x="705" y="220"/>
                      <a:pt x="707" y="219"/>
                    </a:cubicBezTo>
                    <a:close/>
                  </a:path>
                </a:pathLst>
              </a:custGeom>
              <a:solidFill>
                <a:srgbClr val="282F3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7">
                <a:extLst>
                  <a:ext uri="{FF2B5EF4-FFF2-40B4-BE49-F238E27FC236}">
                    <a16:creationId xmlns:a16="http://schemas.microsoft.com/office/drawing/2014/main" id="{009DB21D-D56B-2D3C-F0E3-C1A45CA97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5101" y="3270116"/>
                <a:ext cx="1450975" cy="1435100"/>
              </a:xfrm>
              <a:custGeom>
                <a:avLst/>
                <a:gdLst>
                  <a:gd name="T0" fmla="*/ 350 w 455"/>
                  <a:gd name="T1" fmla="*/ 54 h 450"/>
                  <a:gd name="T2" fmla="*/ 311 w 455"/>
                  <a:gd name="T3" fmla="*/ 93 h 450"/>
                  <a:gd name="T4" fmla="*/ 305 w 455"/>
                  <a:gd name="T5" fmla="*/ 94 h 450"/>
                  <a:gd name="T6" fmla="*/ 262 w 455"/>
                  <a:gd name="T7" fmla="*/ 81 h 450"/>
                  <a:gd name="T8" fmla="*/ 210 w 455"/>
                  <a:gd name="T9" fmla="*/ 82 h 450"/>
                  <a:gd name="T10" fmla="*/ 148 w 455"/>
                  <a:gd name="T11" fmla="*/ 109 h 450"/>
                  <a:gd name="T12" fmla="*/ 103 w 455"/>
                  <a:gd name="T13" fmla="*/ 160 h 450"/>
                  <a:gd name="T14" fmla="*/ 84 w 455"/>
                  <a:gd name="T15" fmla="*/ 216 h 450"/>
                  <a:gd name="T16" fmla="*/ 90 w 455"/>
                  <a:gd name="T17" fmla="*/ 283 h 450"/>
                  <a:gd name="T18" fmla="*/ 154 w 455"/>
                  <a:gd name="T19" fmla="*/ 367 h 450"/>
                  <a:gd name="T20" fmla="*/ 225 w 455"/>
                  <a:gd name="T21" fmla="*/ 392 h 450"/>
                  <a:gd name="T22" fmla="*/ 302 w 455"/>
                  <a:gd name="T23" fmla="*/ 379 h 450"/>
                  <a:gd name="T24" fmla="*/ 364 w 455"/>
                  <a:gd name="T25" fmla="*/ 330 h 450"/>
                  <a:gd name="T26" fmla="*/ 391 w 455"/>
                  <a:gd name="T27" fmla="*/ 273 h 450"/>
                  <a:gd name="T28" fmla="*/ 395 w 455"/>
                  <a:gd name="T29" fmla="*/ 223 h 450"/>
                  <a:gd name="T30" fmla="*/ 380 w 455"/>
                  <a:gd name="T31" fmla="*/ 167 h 450"/>
                  <a:gd name="T32" fmla="*/ 422 w 455"/>
                  <a:gd name="T33" fmla="*/ 125 h 450"/>
                  <a:gd name="T34" fmla="*/ 453 w 455"/>
                  <a:gd name="T35" fmla="*/ 242 h 450"/>
                  <a:gd name="T36" fmla="*/ 418 w 455"/>
                  <a:gd name="T37" fmla="*/ 354 h 450"/>
                  <a:gd name="T38" fmla="*/ 235 w 455"/>
                  <a:gd name="T39" fmla="*/ 450 h 450"/>
                  <a:gd name="T40" fmla="*/ 85 w 455"/>
                  <a:gd name="T41" fmla="*/ 385 h 450"/>
                  <a:gd name="T42" fmla="*/ 95 w 455"/>
                  <a:gd name="T43" fmla="*/ 78 h 450"/>
                  <a:gd name="T44" fmla="*/ 350 w 455"/>
                  <a:gd name="T45" fmla="*/ 5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5" h="450">
                    <a:moveTo>
                      <a:pt x="350" y="54"/>
                    </a:moveTo>
                    <a:cubicBezTo>
                      <a:pt x="337" y="67"/>
                      <a:pt x="324" y="80"/>
                      <a:pt x="311" y="93"/>
                    </a:cubicBezTo>
                    <a:cubicBezTo>
                      <a:pt x="310" y="94"/>
                      <a:pt x="307" y="95"/>
                      <a:pt x="305" y="94"/>
                    </a:cubicBezTo>
                    <a:cubicBezTo>
                      <a:pt x="292" y="87"/>
                      <a:pt x="277" y="83"/>
                      <a:pt x="262" y="81"/>
                    </a:cubicBezTo>
                    <a:cubicBezTo>
                      <a:pt x="244" y="79"/>
                      <a:pt x="227" y="79"/>
                      <a:pt x="210" y="82"/>
                    </a:cubicBezTo>
                    <a:cubicBezTo>
                      <a:pt x="187" y="87"/>
                      <a:pt x="166" y="96"/>
                      <a:pt x="148" y="109"/>
                    </a:cubicBezTo>
                    <a:cubicBezTo>
                      <a:pt x="129" y="123"/>
                      <a:pt x="114" y="140"/>
                      <a:pt x="103" y="160"/>
                    </a:cubicBezTo>
                    <a:cubicBezTo>
                      <a:pt x="93" y="178"/>
                      <a:pt x="87" y="196"/>
                      <a:pt x="84" y="216"/>
                    </a:cubicBezTo>
                    <a:cubicBezTo>
                      <a:pt x="81" y="239"/>
                      <a:pt x="83" y="261"/>
                      <a:pt x="90" y="283"/>
                    </a:cubicBezTo>
                    <a:cubicBezTo>
                      <a:pt x="101" y="319"/>
                      <a:pt x="123" y="347"/>
                      <a:pt x="154" y="367"/>
                    </a:cubicBezTo>
                    <a:cubicBezTo>
                      <a:pt x="176" y="381"/>
                      <a:pt x="199" y="389"/>
                      <a:pt x="225" y="392"/>
                    </a:cubicBezTo>
                    <a:cubicBezTo>
                      <a:pt x="252" y="394"/>
                      <a:pt x="277" y="390"/>
                      <a:pt x="302" y="379"/>
                    </a:cubicBezTo>
                    <a:cubicBezTo>
                      <a:pt x="327" y="368"/>
                      <a:pt x="348" y="352"/>
                      <a:pt x="364" y="330"/>
                    </a:cubicBezTo>
                    <a:cubicBezTo>
                      <a:pt x="377" y="313"/>
                      <a:pt x="386" y="294"/>
                      <a:pt x="391" y="273"/>
                    </a:cubicBezTo>
                    <a:cubicBezTo>
                      <a:pt x="395" y="256"/>
                      <a:pt x="397" y="240"/>
                      <a:pt x="395" y="223"/>
                    </a:cubicBezTo>
                    <a:cubicBezTo>
                      <a:pt x="394" y="204"/>
                      <a:pt x="389" y="185"/>
                      <a:pt x="380" y="167"/>
                    </a:cubicBezTo>
                    <a:cubicBezTo>
                      <a:pt x="394" y="153"/>
                      <a:pt x="408" y="139"/>
                      <a:pt x="422" y="125"/>
                    </a:cubicBezTo>
                    <a:cubicBezTo>
                      <a:pt x="444" y="161"/>
                      <a:pt x="455" y="200"/>
                      <a:pt x="453" y="242"/>
                    </a:cubicBezTo>
                    <a:cubicBezTo>
                      <a:pt x="452" y="283"/>
                      <a:pt x="441" y="320"/>
                      <a:pt x="418" y="354"/>
                    </a:cubicBezTo>
                    <a:cubicBezTo>
                      <a:pt x="374" y="418"/>
                      <a:pt x="312" y="450"/>
                      <a:pt x="235" y="450"/>
                    </a:cubicBezTo>
                    <a:cubicBezTo>
                      <a:pt x="176" y="450"/>
                      <a:pt x="125" y="427"/>
                      <a:pt x="85" y="385"/>
                    </a:cubicBezTo>
                    <a:cubicBezTo>
                      <a:pt x="0" y="295"/>
                      <a:pt x="6" y="160"/>
                      <a:pt x="95" y="78"/>
                    </a:cubicBezTo>
                    <a:cubicBezTo>
                      <a:pt x="179" y="0"/>
                      <a:pt x="293" y="14"/>
                      <a:pt x="350" y="54"/>
                    </a:cubicBezTo>
                    <a:close/>
                  </a:path>
                </a:pathLst>
              </a:custGeom>
              <a:solidFill>
                <a:srgbClr val="282F3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8">
                <a:extLst>
                  <a:ext uri="{FF2B5EF4-FFF2-40B4-BE49-F238E27FC236}">
                    <a16:creationId xmlns:a16="http://schemas.microsoft.com/office/drawing/2014/main" id="{AAF2043B-9DB8-B585-CC96-A5E4C9876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0563" y="2874828"/>
                <a:ext cx="1381125" cy="1384300"/>
              </a:xfrm>
              <a:custGeom>
                <a:avLst/>
                <a:gdLst>
                  <a:gd name="T0" fmla="*/ 363 w 433"/>
                  <a:gd name="T1" fmla="*/ 0 h 434"/>
                  <a:gd name="T2" fmla="*/ 363 w 433"/>
                  <a:gd name="T3" fmla="*/ 71 h 434"/>
                  <a:gd name="T4" fmla="*/ 432 w 433"/>
                  <a:gd name="T5" fmla="*/ 71 h 434"/>
                  <a:gd name="T6" fmla="*/ 433 w 433"/>
                  <a:gd name="T7" fmla="*/ 73 h 434"/>
                  <a:gd name="T8" fmla="*/ 408 w 433"/>
                  <a:gd name="T9" fmla="*/ 98 h 434"/>
                  <a:gd name="T10" fmla="*/ 303 w 433"/>
                  <a:gd name="T11" fmla="*/ 203 h 434"/>
                  <a:gd name="T12" fmla="*/ 292 w 433"/>
                  <a:gd name="T13" fmla="*/ 207 h 434"/>
                  <a:gd name="T14" fmla="*/ 262 w 433"/>
                  <a:gd name="T15" fmla="*/ 208 h 434"/>
                  <a:gd name="T16" fmla="*/ 255 w 433"/>
                  <a:gd name="T17" fmla="*/ 210 h 434"/>
                  <a:gd name="T18" fmla="*/ 176 w 433"/>
                  <a:gd name="T19" fmla="*/ 289 h 434"/>
                  <a:gd name="T20" fmla="*/ 141 w 433"/>
                  <a:gd name="T21" fmla="*/ 325 h 434"/>
                  <a:gd name="T22" fmla="*/ 140 w 433"/>
                  <a:gd name="T23" fmla="*/ 330 h 434"/>
                  <a:gd name="T24" fmla="*/ 146 w 433"/>
                  <a:gd name="T25" fmla="*/ 354 h 434"/>
                  <a:gd name="T26" fmla="*/ 121 w 433"/>
                  <a:gd name="T27" fmla="*/ 415 h 434"/>
                  <a:gd name="T28" fmla="*/ 67 w 433"/>
                  <a:gd name="T29" fmla="*/ 432 h 434"/>
                  <a:gd name="T30" fmla="*/ 12 w 433"/>
                  <a:gd name="T31" fmla="*/ 397 h 434"/>
                  <a:gd name="T32" fmla="*/ 4 w 433"/>
                  <a:gd name="T33" fmla="*/ 342 h 434"/>
                  <a:gd name="T34" fmla="*/ 46 w 433"/>
                  <a:gd name="T35" fmla="*/ 294 h 434"/>
                  <a:gd name="T36" fmla="*/ 105 w 433"/>
                  <a:gd name="T37" fmla="*/ 295 h 434"/>
                  <a:gd name="T38" fmla="*/ 110 w 433"/>
                  <a:gd name="T39" fmla="*/ 293 h 434"/>
                  <a:gd name="T40" fmla="*/ 191 w 433"/>
                  <a:gd name="T41" fmla="*/ 213 h 434"/>
                  <a:gd name="T42" fmla="*/ 223 w 433"/>
                  <a:gd name="T43" fmla="*/ 181 h 434"/>
                  <a:gd name="T44" fmla="*/ 227 w 433"/>
                  <a:gd name="T45" fmla="*/ 171 h 434"/>
                  <a:gd name="T46" fmla="*/ 227 w 433"/>
                  <a:gd name="T47" fmla="*/ 143 h 434"/>
                  <a:gd name="T48" fmla="*/ 231 w 433"/>
                  <a:gd name="T49" fmla="*/ 131 h 434"/>
                  <a:gd name="T50" fmla="*/ 360 w 433"/>
                  <a:gd name="T51" fmla="*/ 3 h 434"/>
                  <a:gd name="T52" fmla="*/ 363 w 433"/>
                  <a:gd name="T53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3" h="434">
                    <a:moveTo>
                      <a:pt x="363" y="0"/>
                    </a:moveTo>
                    <a:cubicBezTo>
                      <a:pt x="363" y="24"/>
                      <a:pt x="363" y="47"/>
                      <a:pt x="363" y="71"/>
                    </a:cubicBezTo>
                    <a:cubicBezTo>
                      <a:pt x="386" y="71"/>
                      <a:pt x="409" y="71"/>
                      <a:pt x="432" y="71"/>
                    </a:cubicBezTo>
                    <a:cubicBezTo>
                      <a:pt x="432" y="72"/>
                      <a:pt x="432" y="73"/>
                      <a:pt x="433" y="73"/>
                    </a:cubicBezTo>
                    <a:cubicBezTo>
                      <a:pt x="424" y="81"/>
                      <a:pt x="416" y="90"/>
                      <a:pt x="408" y="98"/>
                    </a:cubicBezTo>
                    <a:cubicBezTo>
                      <a:pt x="373" y="133"/>
                      <a:pt x="338" y="168"/>
                      <a:pt x="303" y="203"/>
                    </a:cubicBezTo>
                    <a:cubicBezTo>
                      <a:pt x="300" y="206"/>
                      <a:pt x="297" y="208"/>
                      <a:pt x="292" y="207"/>
                    </a:cubicBezTo>
                    <a:cubicBezTo>
                      <a:pt x="282" y="207"/>
                      <a:pt x="272" y="207"/>
                      <a:pt x="262" y="208"/>
                    </a:cubicBezTo>
                    <a:cubicBezTo>
                      <a:pt x="260" y="208"/>
                      <a:pt x="256" y="209"/>
                      <a:pt x="255" y="210"/>
                    </a:cubicBezTo>
                    <a:cubicBezTo>
                      <a:pt x="228" y="237"/>
                      <a:pt x="202" y="263"/>
                      <a:pt x="176" y="289"/>
                    </a:cubicBezTo>
                    <a:cubicBezTo>
                      <a:pt x="164" y="301"/>
                      <a:pt x="152" y="313"/>
                      <a:pt x="141" y="325"/>
                    </a:cubicBezTo>
                    <a:cubicBezTo>
                      <a:pt x="140" y="326"/>
                      <a:pt x="139" y="328"/>
                      <a:pt x="140" y="330"/>
                    </a:cubicBezTo>
                    <a:cubicBezTo>
                      <a:pt x="143" y="338"/>
                      <a:pt x="145" y="346"/>
                      <a:pt x="146" y="354"/>
                    </a:cubicBezTo>
                    <a:cubicBezTo>
                      <a:pt x="148" y="379"/>
                      <a:pt x="139" y="399"/>
                      <a:pt x="121" y="415"/>
                    </a:cubicBezTo>
                    <a:cubicBezTo>
                      <a:pt x="105" y="428"/>
                      <a:pt x="87" y="434"/>
                      <a:pt x="67" y="432"/>
                    </a:cubicBezTo>
                    <a:cubicBezTo>
                      <a:pt x="43" y="429"/>
                      <a:pt x="25" y="417"/>
                      <a:pt x="12" y="397"/>
                    </a:cubicBezTo>
                    <a:cubicBezTo>
                      <a:pt x="2" y="380"/>
                      <a:pt x="0" y="361"/>
                      <a:pt x="4" y="342"/>
                    </a:cubicBezTo>
                    <a:cubicBezTo>
                      <a:pt x="10" y="320"/>
                      <a:pt x="24" y="303"/>
                      <a:pt x="46" y="294"/>
                    </a:cubicBezTo>
                    <a:cubicBezTo>
                      <a:pt x="66" y="285"/>
                      <a:pt x="86" y="286"/>
                      <a:pt x="105" y="295"/>
                    </a:cubicBezTo>
                    <a:cubicBezTo>
                      <a:pt x="107" y="295"/>
                      <a:pt x="109" y="294"/>
                      <a:pt x="110" y="293"/>
                    </a:cubicBezTo>
                    <a:cubicBezTo>
                      <a:pt x="137" y="267"/>
                      <a:pt x="164" y="240"/>
                      <a:pt x="191" y="213"/>
                    </a:cubicBezTo>
                    <a:cubicBezTo>
                      <a:pt x="202" y="202"/>
                      <a:pt x="212" y="191"/>
                      <a:pt x="223" y="181"/>
                    </a:cubicBezTo>
                    <a:cubicBezTo>
                      <a:pt x="226" y="178"/>
                      <a:pt x="227" y="175"/>
                      <a:pt x="227" y="171"/>
                    </a:cubicBezTo>
                    <a:cubicBezTo>
                      <a:pt x="227" y="162"/>
                      <a:pt x="227" y="152"/>
                      <a:pt x="227" y="143"/>
                    </a:cubicBezTo>
                    <a:cubicBezTo>
                      <a:pt x="226" y="138"/>
                      <a:pt x="228" y="135"/>
                      <a:pt x="231" y="131"/>
                    </a:cubicBezTo>
                    <a:cubicBezTo>
                      <a:pt x="274" y="88"/>
                      <a:pt x="317" y="45"/>
                      <a:pt x="360" y="3"/>
                    </a:cubicBezTo>
                    <a:cubicBezTo>
                      <a:pt x="361" y="2"/>
                      <a:pt x="362" y="1"/>
                      <a:pt x="363" y="0"/>
                    </a:cubicBezTo>
                    <a:close/>
                  </a:path>
                </a:pathLst>
              </a:custGeom>
              <a:solidFill>
                <a:srgbClr val="CB1B4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28" name="Group 27">
            <a:extLst>
              <a:ext uri="{FF2B5EF4-FFF2-40B4-BE49-F238E27FC236}">
                <a16:creationId xmlns:a16="http://schemas.microsoft.com/office/drawing/2014/main" id="{383F45DA-B1DA-E81D-BE41-0A84AECB502C}"/>
              </a:ext>
            </a:extLst>
          </p:cNvPr>
          <p:cNvGrpSpPr/>
          <p:nvPr/>
        </p:nvGrpSpPr>
        <p:grpSpPr>
          <a:xfrm rot="19040104">
            <a:off x="7117018" y="2013318"/>
            <a:ext cx="1564932" cy="1935669"/>
            <a:chOff x="4742068" y="1262522"/>
            <a:chExt cx="520700" cy="1146176"/>
          </a:xfrm>
          <a:solidFill>
            <a:srgbClr val="282F39"/>
          </a:solidFill>
        </p:grpSpPr>
        <p:sp>
          <p:nvSpPr>
            <p:cNvPr id="129" name="Freeform 6">
              <a:extLst>
                <a:ext uri="{FF2B5EF4-FFF2-40B4-BE49-F238E27FC236}">
                  <a16:creationId xmlns:a16="http://schemas.microsoft.com/office/drawing/2014/main" id="{31CC17E4-DB9A-743C-4757-D78F1ABC3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068" y="1448260"/>
              <a:ext cx="520700" cy="960438"/>
            </a:xfrm>
            <a:custGeom>
              <a:avLst/>
              <a:gdLst>
                <a:gd name="T0" fmla="*/ 359 w 740"/>
                <a:gd name="T1" fmla="*/ 85 h 685"/>
                <a:gd name="T2" fmla="*/ 297 w 740"/>
                <a:gd name="T3" fmla="*/ 76 h 685"/>
                <a:gd name="T4" fmla="*/ 263 w 740"/>
                <a:gd name="T5" fmla="*/ 70 h 685"/>
                <a:gd name="T6" fmla="*/ 241 w 740"/>
                <a:gd name="T7" fmla="*/ 80 h 685"/>
                <a:gd name="T8" fmla="*/ 179 w 740"/>
                <a:gd name="T9" fmla="*/ 154 h 685"/>
                <a:gd name="T10" fmla="*/ 147 w 740"/>
                <a:gd name="T11" fmla="*/ 165 h 685"/>
                <a:gd name="T12" fmla="*/ 123 w 740"/>
                <a:gd name="T13" fmla="*/ 141 h 685"/>
                <a:gd name="T14" fmla="*/ 129 w 740"/>
                <a:gd name="T15" fmla="*/ 114 h 685"/>
                <a:gd name="T16" fmla="*/ 214 w 740"/>
                <a:gd name="T17" fmla="*/ 12 h 685"/>
                <a:gd name="T18" fmla="*/ 237 w 740"/>
                <a:gd name="T19" fmla="*/ 1 h 685"/>
                <a:gd name="T20" fmla="*/ 402 w 740"/>
                <a:gd name="T21" fmla="*/ 2 h 685"/>
                <a:gd name="T22" fmla="*/ 502 w 740"/>
                <a:gd name="T23" fmla="*/ 43 h 685"/>
                <a:gd name="T24" fmla="*/ 544 w 740"/>
                <a:gd name="T25" fmla="*/ 99 h 685"/>
                <a:gd name="T26" fmla="*/ 582 w 740"/>
                <a:gd name="T27" fmla="*/ 170 h 685"/>
                <a:gd name="T28" fmla="*/ 603 w 740"/>
                <a:gd name="T29" fmla="*/ 210 h 685"/>
                <a:gd name="T30" fmla="*/ 614 w 740"/>
                <a:gd name="T31" fmla="*/ 213 h 685"/>
                <a:gd name="T32" fmla="*/ 690 w 740"/>
                <a:gd name="T33" fmla="*/ 161 h 685"/>
                <a:gd name="T34" fmla="*/ 724 w 740"/>
                <a:gd name="T35" fmla="*/ 160 h 685"/>
                <a:gd name="T36" fmla="*/ 739 w 740"/>
                <a:gd name="T37" fmla="*/ 190 h 685"/>
                <a:gd name="T38" fmla="*/ 722 w 740"/>
                <a:gd name="T39" fmla="*/ 217 h 685"/>
                <a:gd name="T40" fmla="*/ 679 w 740"/>
                <a:gd name="T41" fmla="*/ 247 h 685"/>
                <a:gd name="T42" fmla="*/ 606 w 740"/>
                <a:gd name="T43" fmla="*/ 297 h 685"/>
                <a:gd name="T44" fmla="*/ 569 w 740"/>
                <a:gd name="T45" fmla="*/ 287 h 685"/>
                <a:gd name="T46" fmla="*/ 488 w 740"/>
                <a:gd name="T47" fmla="*/ 170 h 685"/>
                <a:gd name="T48" fmla="*/ 486 w 740"/>
                <a:gd name="T49" fmla="*/ 168 h 685"/>
                <a:gd name="T50" fmla="*/ 423 w 740"/>
                <a:gd name="T51" fmla="*/ 257 h 685"/>
                <a:gd name="T52" fmla="*/ 434 w 740"/>
                <a:gd name="T53" fmla="*/ 268 h 685"/>
                <a:gd name="T54" fmla="*/ 554 w 740"/>
                <a:gd name="T55" fmla="*/ 374 h 685"/>
                <a:gd name="T56" fmla="*/ 570 w 740"/>
                <a:gd name="T57" fmla="*/ 388 h 685"/>
                <a:gd name="T58" fmla="*/ 583 w 740"/>
                <a:gd name="T59" fmla="*/ 419 h 685"/>
                <a:gd name="T60" fmla="*/ 583 w 740"/>
                <a:gd name="T61" fmla="*/ 483 h 685"/>
                <a:gd name="T62" fmla="*/ 584 w 740"/>
                <a:gd name="T63" fmla="*/ 637 h 685"/>
                <a:gd name="T64" fmla="*/ 563 w 740"/>
                <a:gd name="T65" fmla="*/ 674 h 685"/>
                <a:gd name="T66" fmla="*/ 505 w 740"/>
                <a:gd name="T67" fmla="*/ 652 h 685"/>
                <a:gd name="T68" fmla="*/ 503 w 740"/>
                <a:gd name="T69" fmla="*/ 637 h 685"/>
                <a:gd name="T70" fmla="*/ 503 w 740"/>
                <a:gd name="T71" fmla="*/ 465 h 685"/>
                <a:gd name="T72" fmla="*/ 485 w 740"/>
                <a:gd name="T73" fmla="*/ 431 h 685"/>
                <a:gd name="T74" fmla="*/ 361 w 740"/>
                <a:gd name="T75" fmla="*/ 345 h 685"/>
                <a:gd name="T76" fmla="*/ 359 w 740"/>
                <a:gd name="T77" fmla="*/ 344 h 685"/>
                <a:gd name="T78" fmla="*/ 330 w 740"/>
                <a:gd name="T79" fmla="*/ 384 h 685"/>
                <a:gd name="T80" fmla="*/ 291 w 740"/>
                <a:gd name="T81" fmla="*/ 437 h 685"/>
                <a:gd name="T82" fmla="*/ 259 w 740"/>
                <a:gd name="T83" fmla="*/ 454 h 685"/>
                <a:gd name="T84" fmla="*/ 41 w 740"/>
                <a:gd name="T85" fmla="*/ 455 h 685"/>
                <a:gd name="T86" fmla="*/ 1 w 740"/>
                <a:gd name="T87" fmla="*/ 412 h 685"/>
                <a:gd name="T88" fmla="*/ 42 w 740"/>
                <a:gd name="T89" fmla="*/ 373 h 685"/>
                <a:gd name="T90" fmla="*/ 205 w 740"/>
                <a:gd name="T91" fmla="*/ 373 h 685"/>
                <a:gd name="T92" fmla="*/ 237 w 740"/>
                <a:gd name="T93" fmla="*/ 352 h 685"/>
                <a:gd name="T94" fmla="*/ 271 w 740"/>
                <a:gd name="T95" fmla="*/ 278 h 685"/>
                <a:gd name="T96" fmla="*/ 304 w 740"/>
                <a:gd name="T97" fmla="*/ 206 h 685"/>
                <a:gd name="T98" fmla="*/ 334 w 740"/>
                <a:gd name="T99" fmla="*/ 141 h 685"/>
                <a:gd name="T100" fmla="*/ 358 w 740"/>
                <a:gd name="T101" fmla="*/ 88 h 685"/>
                <a:gd name="T102" fmla="*/ 359 w 740"/>
                <a:gd name="T103" fmla="*/ 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0" h="685">
                  <a:moveTo>
                    <a:pt x="359" y="85"/>
                  </a:moveTo>
                  <a:cubicBezTo>
                    <a:pt x="338" y="82"/>
                    <a:pt x="318" y="79"/>
                    <a:pt x="297" y="76"/>
                  </a:cubicBezTo>
                  <a:cubicBezTo>
                    <a:pt x="286" y="74"/>
                    <a:pt x="274" y="72"/>
                    <a:pt x="263" y="70"/>
                  </a:cubicBezTo>
                  <a:cubicBezTo>
                    <a:pt x="253" y="69"/>
                    <a:pt x="247" y="73"/>
                    <a:pt x="241" y="80"/>
                  </a:cubicBezTo>
                  <a:cubicBezTo>
                    <a:pt x="220" y="105"/>
                    <a:pt x="200" y="129"/>
                    <a:pt x="179" y="154"/>
                  </a:cubicBezTo>
                  <a:cubicBezTo>
                    <a:pt x="171" y="164"/>
                    <a:pt x="159" y="168"/>
                    <a:pt x="147" y="165"/>
                  </a:cubicBezTo>
                  <a:cubicBezTo>
                    <a:pt x="134" y="162"/>
                    <a:pt x="126" y="154"/>
                    <a:pt x="123" y="141"/>
                  </a:cubicBezTo>
                  <a:cubicBezTo>
                    <a:pt x="120" y="132"/>
                    <a:pt x="122" y="122"/>
                    <a:pt x="129" y="114"/>
                  </a:cubicBezTo>
                  <a:cubicBezTo>
                    <a:pt x="157" y="80"/>
                    <a:pt x="185" y="46"/>
                    <a:pt x="214" y="12"/>
                  </a:cubicBezTo>
                  <a:cubicBezTo>
                    <a:pt x="220" y="5"/>
                    <a:pt x="227" y="1"/>
                    <a:pt x="237" y="1"/>
                  </a:cubicBezTo>
                  <a:cubicBezTo>
                    <a:pt x="292" y="1"/>
                    <a:pt x="347" y="0"/>
                    <a:pt x="402" y="2"/>
                  </a:cubicBezTo>
                  <a:cubicBezTo>
                    <a:pt x="440" y="3"/>
                    <a:pt x="474" y="18"/>
                    <a:pt x="502" y="43"/>
                  </a:cubicBezTo>
                  <a:cubicBezTo>
                    <a:pt x="520" y="59"/>
                    <a:pt x="533" y="79"/>
                    <a:pt x="544" y="99"/>
                  </a:cubicBezTo>
                  <a:cubicBezTo>
                    <a:pt x="556" y="123"/>
                    <a:pt x="569" y="147"/>
                    <a:pt x="582" y="170"/>
                  </a:cubicBezTo>
                  <a:cubicBezTo>
                    <a:pt x="589" y="184"/>
                    <a:pt x="596" y="197"/>
                    <a:pt x="603" y="210"/>
                  </a:cubicBezTo>
                  <a:cubicBezTo>
                    <a:pt x="606" y="215"/>
                    <a:pt x="610" y="216"/>
                    <a:pt x="614" y="213"/>
                  </a:cubicBezTo>
                  <a:cubicBezTo>
                    <a:pt x="640" y="196"/>
                    <a:pt x="665" y="178"/>
                    <a:pt x="690" y="161"/>
                  </a:cubicBezTo>
                  <a:cubicBezTo>
                    <a:pt x="701" y="154"/>
                    <a:pt x="713" y="154"/>
                    <a:pt x="724" y="160"/>
                  </a:cubicBezTo>
                  <a:cubicBezTo>
                    <a:pt x="734" y="167"/>
                    <a:pt x="740" y="177"/>
                    <a:pt x="739" y="190"/>
                  </a:cubicBezTo>
                  <a:cubicBezTo>
                    <a:pt x="739" y="202"/>
                    <a:pt x="732" y="210"/>
                    <a:pt x="722" y="217"/>
                  </a:cubicBezTo>
                  <a:cubicBezTo>
                    <a:pt x="707" y="227"/>
                    <a:pt x="693" y="237"/>
                    <a:pt x="679" y="247"/>
                  </a:cubicBezTo>
                  <a:cubicBezTo>
                    <a:pt x="655" y="263"/>
                    <a:pt x="631" y="280"/>
                    <a:pt x="606" y="297"/>
                  </a:cubicBezTo>
                  <a:cubicBezTo>
                    <a:pt x="593" y="305"/>
                    <a:pt x="577" y="299"/>
                    <a:pt x="569" y="287"/>
                  </a:cubicBezTo>
                  <a:cubicBezTo>
                    <a:pt x="542" y="248"/>
                    <a:pt x="515" y="209"/>
                    <a:pt x="488" y="170"/>
                  </a:cubicBezTo>
                  <a:cubicBezTo>
                    <a:pt x="488" y="170"/>
                    <a:pt x="487" y="169"/>
                    <a:pt x="486" y="168"/>
                  </a:cubicBezTo>
                  <a:cubicBezTo>
                    <a:pt x="465" y="198"/>
                    <a:pt x="444" y="227"/>
                    <a:pt x="423" y="257"/>
                  </a:cubicBezTo>
                  <a:cubicBezTo>
                    <a:pt x="427" y="261"/>
                    <a:pt x="431" y="265"/>
                    <a:pt x="434" y="268"/>
                  </a:cubicBezTo>
                  <a:cubicBezTo>
                    <a:pt x="474" y="303"/>
                    <a:pt x="514" y="338"/>
                    <a:pt x="554" y="374"/>
                  </a:cubicBezTo>
                  <a:cubicBezTo>
                    <a:pt x="559" y="378"/>
                    <a:pt x="565" y="383"/>
                    <a:pt x="570" y="388"/>
                  </a:cubicBezTo>
                  <a:cubicBezTo>
                    <a:pt x="579" y="396"/>
                    <a:pt x="583" y="407"/>
                    <a:pt x="583" y="419"/>
                  </a:cubicBezTo>
                  <a:cubicBezTo>
                    <a:pt x="583" y="440"/>
                    <a:pt x="583" y="461"/>
                    <a:pt x="583" y="483"/>
                  </a:cubicBezTo>
                  <a:cubicBezTo>
                    <a:pt x="584" y="534"/>
                    <a:pt x="584" y="585"/>
                    <a:pt x="584" y="637"/>
                  </a:cubicBezTo>
                  <a:cubicBezTo>
                    <a:pt x="584" y="653"/>
                    <a:pt x="577" y="666"/>
                    <a:pt x="563" y="674"/>
                  </a:cubicBezTo>
                  <a:cubicBezTo>
                    <a:pt x="541" y="685"/>
                    <a:pt x="513" y="676"/>
                    <a:pt x="505" y="652"/>
                  </a:cubicBezTo>
                  <a:cubicBezTo>
                    <a:pt x="503" y="647"/>
                    <a:pt x="503" y="642"/>
                    <a:pt x="503" y="637"/>
                  </a:cubicBezTo>
                  <a:cubicBezTo>
                    <a:pt x="502" y="579"/>
                    <a:pt x="502" y="522"/>
                    <a:pt x="503" y="465"/>
                  </a:cubicBezTo>
                  <a:cubicBezTo>
                    <a:pt x="503" y="450"/>
                    <a:pt x="498" y="439"/>
                    <a:pt x="485" y="431"/>
                  </a:cubicBezTo>
                  <a:cubicBezTo>
                    <a:pt x="444" y="402"/>
                    <a:pt x="402" y="373"/>
                    <a:pt x="361" y="345"/>
                  </a:cubicBezTo>
                  <a:cubicBezTo>
                    <a:pt x="361" y="344"/>
                    <a:pt x="360" y="344"/>
                    <a:pt x="359" y="344"/>
                  </a:cubicBezTo>
                  <a:cubicBezTo>
                    <a:pt x="350" y="357"/>
                    <a:pt x="340" y="371"/>
                    <a:pt x="330" y="384"/>
                  </a:cubicBezTo>
                  <a:cubicBezTo>
                    <a:pt x="317" y="402"/>
                    <a:pt x="304" y="420"/>
                    <a:pt x="291" y="437"/>
                  </a:cubicBezTo>
                  <a:cubicBezTo>
                    <a:pt x="283" y="448"/>
                    <a:pt x="273" y="454"/>
                    <a:pt x="259" y="454"/>
                  </a:cubicBezTo>
                  <a:cubicBezTo>
                    <a:pt x="186" y="454"/>
                    <a:pt x="113" y="455"/>
                    <a:pt x="41" y="455"/>
                  </a:cubicBezTo>
                  <a:cubicBezTo>
                    <a:pt x="17" y="455"/>
                    <a:pt x="0" y="435"/>
                    <a:pt x="1" y="412"/>
                  </a:cubicBezTo>
                  <a:cubicBezTo>
                    <a:pt x="1" y="390"/>
                    <a:pt x="21" y="373"/>
                    <a:pt x="42" y="373"/>
                  </a:cubicBezTo>
                  <a:cubicBezTo>
                    <a:pt x="97" y="373"/>
                    <a:pt x="151" y="373"/>
                    <a:pt x="205" y="373"/>
                  </a:cubicBezTo>
                  <a:cubicBezTo>
                    <a:pt x="226" y="373"/>
                    <a:pt x="231" y="367"/>
                    <a:pt x="237" y="352"/>
                  </a:cubicBezTo>
                  <a:cubicBezTo>
                    <a:pt x="248" y="327"/>
                    <a:pt x="260" y="303"/>
                    <a:pt x="271" y="278"/>
                  </a:cubicBezTo>
                  <a:cubicBezTo>
                    <a:pt x="282" y="254"/>
                    <a:pt x="293" y="230"/>
                    <a:pt x="304" y="206"/>
                  </a:cubicBezTo>
                  <a:cubicBezTo>
                    <a:pt x="314" y="184"/>
                    <a:pt x="324" y="163"/>
                    <a:pt x="334" y="141"/>
                  </a:cubicBezTo>
                  <a:cubicBezTo>
                    <a:pt x="342" y="123"/>
                    <a:pt x="350" y="106"/>
                    <a:pt x="358" y="88"/>
                  </a:cubicBezTo>
                  <a:cubicBezTo>
                    <a:pt x="358" y="88"/>
                    <a:pt x="358" y="87"/>
                    <a:pt x="35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7">
              <a:extLst>
                <a:ext uri="{FF2B5EF4-FFF2-40B4-BE49-F238E27FC236}">
                  <a16:creationId xmlns:a16="http://schemas.microsoft.com/office/drawing/2014/main" id="{32F2B6C0-1D6D-1F0E-11D9-9B6F6B67F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806" y="1262522"/>
              <a:ext cx="111125" cy="219075"/>
            </a:xfrm>
            <a:custGeom>
              <a:avLst/>
              <a:gdLst>
                <a:gd name="T0" fmla="*/ 78 w 157"/>
                <a:gd name="T1" fmla="*/ 0 h 156"/>
                <a:gd name="T2" fmla="*/ 157 w 157"/>
                <a:gd name="T3" fmla="*/ 78 h 156"/>
                <a:gd name="T4" fmla="*/ 79 w 157"/>
                <a:gd name="T5" fmla="*/ 156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3" y="0"/>
                    <a:pt x="157" y="34"/>
                    <a:pt x="157" y="78"/>
                  </a:cubicBezTo>
                  <a:cubicBezTo>
                    <a:pt x="156" y="121"/>
                    <a:pt x="123" y="156"/>
                    <a:pt x="79" y="156"/>
                  </a:cubicBezTo>
                  <a:cubicBezTo>
                    <a:pt x="34" y="156"/>
                    <a:pt x="0" y="122"/>
                    <a:pt x="0" y="78"/>
                  </a:cubicBezTo>
                  <a:cubicBezTo>
                    <a:pt x="0" y="33"/>
                    <a:pt x="34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CF96E43A-DCC0-E749-C326-843975D2DA26}"/>
              </a:ext>
            </a:extLst>
          </p:cNvPr>
          <p:cNvGrpSpPr/>
          <p:nvPr/>
        </p:nvGrpSpPr>
        <p:grpSpPr>
          <a:xfrm>
            <a:off x="10390" y="1799829"/>
            <a:ext cx="6073866" cy="1296000"/>
            <a:chOff x="10390" y="1799829"/>
            <a:chExt cx="6073866" cy="1296000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DA10268E-5898-C2D3-BA7B-9472492F3A75}"/>
                </a:ext>
              </a:extLst>
            </p:cNvPr>
            <p:cNvGrpSpPr/>
            <p:nvPr/>
          </p:nvGrpSpPr>
          <p:grpSpPr>
            <a:xfrm>
              <a:off x="10390" y="1799829"/>
              <a:ext cx="6073866" cy="1296000"/>
              <a:chOff x="106642" y="1799829"/>
              <a:chExt cx="6346932" cy="1296000"/>
            </a:xfrm>
          </p:grpSpPr>
          <p:sp>
            <p:nvSpPr>
              <p:cNvPr id="8" name="Retângulo: Cantos Arredondados 7">
                <a:extLst>
                  <a:ext uri="{FF2B5EF4-FFF2-40B4-BE49-F238E27FC236}">
                    <a16:creationId xmlns:a16="http://schemas.microsoft.com/office/drawing/2014/main" id="{D5B13E06-9E96-CFCB-1354-4217EBA337C5}"/>
                  </a:ext>
                </a:extLst>
              </p:cNvPr>
              <p:cNvSpPr/>
              <p:nvPr/>
            </p:nvSpPr>
            <p:spPr>
              <a:xfrm>
                <a:off x="525214" y="1975089"/>
                <a:ext cx="5928360" cy="972000"/>
              </a:xfrm>
              <a:prstGeom prst="roundRect">
                <a:avLst/>
              </a:prstGeom>
              <a:solidFill>
                <a:srgbClr val="E1745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Retângulo: Cantos Arredondados 9">
                <a:extLst>
                  <a:ext uri="{FF2B5EF4-FFF2-40B4-BE49-F238E27FC236}">
                    <a16:creationId xmlns:a16="http://schemas.microsoft.com/office/drawing/2014/main" id="{C8F64789-BEA4-55EC-662F-D53EA1F271F0}"/>
                  </a:ext>
                </a:extLst>
              </p:cNvPr>
              <p:cNvSpPr/>
              <p:nvPr/>
            </p:nvSpPr>
            <p:spPr>
              <a:xfrm>
                <a:off x="106642" y="1799829"/>
                <a:ext cx="1656000" cy="1296000"/>
              </a:xfrm>
              <a:prstGeom prst="roundRect">
                <a:avLst/>
              </a:prstGeom>
              <a:solidFill>
                <a:srgbClr val="E1745D"/>
              </a:solidFill>
              <a:ln>
                <a:noFill/>
              </a:ln>
              <a:effectLst>
                <a:outerShdw blurRad="50800" dist="635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C5DC3B0-41D3-F2A2-54ED-79792BDF5CED}"/>
                  </a:ext>
                </a:extLst>
              </p:cNvPr>
              <p:cNvSpPr txBox="1"/>
              <p:nvPr/>
            </p:nvSpPr>
            <p:spPr>
              <a:xfrm>
                <a:off x="2121604" y="2166257"/>
                <a:ext cx="4023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Expand the program to others sensitive areas of the company</a:t>
                </a:r>
                <a:endPara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1" name="Gráfico 20" descr="Cabeça com engrenagens com preenchimento sólido">
              <a:extLst>
                <a:ext uri="{FF2B5EF4-FFF2-40B4-BE49-F238E27FC236}">
                  <a16:creationId xmlns:a16="http://schemas.microsoft.com/office/drawing/2014/main" id="{373DCD72-37A1-67E8-05D0-0CFB04F50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5303" y="1941251"/>
              <a:ext cx="914400" cy="914400"/>
            </a:xfrm>
            <a:prstGeom prst="rect">
              <a:avLst/>
            </a:prstGeom>
          </p:spPr>
        </p:pic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4D1939FB-C0F9-B1CB-9FBF-67AD48511D21}"/>
              </a:ext>
            </a:extLst>
          </p:cNvPr>
          <p:cNvGrpSpPr/>
          <p:nvPr/>
        </p:nvGrpSpPr>
        <p:grpSpPr>
          <a:xfrm>
            <a:off x="38001" y="3422363"/>
            <a:ext cx="5978084" cy="1485900"/>
            <a:chOff x="38001" y="3422363"/>
            <a:chExt cx="5978084" cy="1485900"/>
          </a:xfrm>
        </p:grpSpPr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14F62367-8DB9-05D3-E544-4054777AE02C}"/>
                </a:ext>
              </a:extLst>
            </p:cNvPr>
            <p:cNvGrpSpPr/>
            <p:nvPr/>
          </p:nvGrpSpPr>
          <p:grpSpPr>
            <a:xfrm>
              <a:off x="38001" y="3422363"/>
              <a:ext cx="5978084" cy="1485900"/>
              <a:chOff x="38001" y="3422363"/>
              <a:chExt cx="6346932" cy="1485900"/>
            </a:xfrm>
          </p:grpSpPr>
          <p:sp>
            <p:nvSpPr>
              <p:cNvPr id="12" name="Retângulo: Cantos Arredondados 11">
                <a:extLst>
                  <a:ext uri="{FF2B5EF4-FFF2-40B4-BE49-F238E27FC236}">
                    <a16:creationId xmlns:a16="http://schemas.microsoft.com/office/drawing/2014/main" id="{34F0013C-1091-6821-6A18-1B5877D64C24}"/>
                  </a:ext>
                </a:extLst>
              </p:cNvPr>
              <p:cNvSpPr/>
              <p:nvPr/>
            </p:nvSpPr>
            <p:spPr>
              <a:xfrm>
                <a:off x="456573" y="3567613"/>
                <a:ext cx="5928360" cy="1224000"/>
              </a:xfrm>
              <a:prstGeom prst="roundRect">
                <a:avLst/>
              </a:prstGeom>
              <a:solidFill>
                <a:srgbClr val="46016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Retângulo: Cantos Arredondados 12">
                <a:extLst>
                  <a:ext uri="{FF2B5EF4-FFF2-40B4-BE49-F238E27FC236}">
                    <a16:creationId xmlns:a16="http://schemas.microsoft.com/office/drawing/2014/main" id="{95B785E3-CBA1-7A2A-7CD3-ED85EEFF19AE}"/>
                  </a:ext>
                </a:extLst>
              </p:cNvPr>
              <p:cNvSpPr/>
              <p:nvPr/>
            </p:nvSpPr>
            <p:spPr>
              <a:xfrm>
                <a:off x="38001" y="3422363"/>
                <a:ext cx="1706352" cy="1485900"/>
              </a:xfrm>
              <a:prstGeom prst="roundRect">
                <a:avLst/>
              </a:prstGeom>
              <a:solidFill>
                <a:srgbClr val="46016A"/>
              </a:solidFill>
              <a:ln>
                <a:noFill/>
              </a:ln>
              <a:effectLst>
                <a:outerShdw blurRad="50800" dist="635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59FA4B92-622A-A585-F2C0-60E0E90D66AC}"/>
                  </a:ext>
                </a:extLst>
              </p:cNvPr>
              <p:cNvSpPr txBox="1"/>
              <p:nvPr/>
            </p:nvSpPr>
            <p:spPr>
              <a:xfrm>
                <a:off x="1986475" y="3678613"/>
                <a:ext cx="439845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Make the Peers key players and facilitators to similar programs in the company</a:t>
                </a:r>
                <a:endPara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2" name="Gráfico 21" descr="Sucesso do grupo com preenchimento sólido">
              <a:extLst>
                <a:ext uri="{FF2B5EF4-FFF2-40B4-BE49-F238E27FC236}">
                  <a16:creationId xmlns:a16="http://schemas.microsoft.com/office/drawing/2014/main" id="{7894367C-952C-0E6B-C072-786F581D0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5820" y="3724264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6DC9BB7F-48E0-E76D-BAA2-7DB66AD77034}"/>
              </a:ext>
            </a:extLst>
          </p:cNvPr>
          <p:cNvGrpSpPr/>
          <p:nvPr/>
        </p:nvGrpSpPr>
        <p:grpSpPr>
          <a:xfrm>
            <a:off x="26432" y="5175911"/>
            <a:ext cx="5976592" cy="1485900"/>
            <a:chOff x="26432" y="5175911"/>
            <a:chExt cx="5976592" cy="1485900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ACC150FD-F3A6-0BCB-94B2-FD9928E732E9}"/>
                </a:ext>
              </a:extLst>
            </p:cNvPr>
            <p:cNvGrpSpPr/>
            <p:nvPr/>
          </p:nvGrpSpPr>
          <p:grpSpPr>
            <a:xfrm>
              <a:off x="26432" y="5175911"/>
              <a:ext cx="5976592" cy="1485900"/>
              <a:chOff x="106642" y="5175911"/>
              <a:chExt cx="6346932" cy="1485900"/>
            </a:xfrm>
          </p:grpSpPr>
          <p:sp>
            <p:nvSpPr>
              <p:cNvPr id="15" name="Retângulo: Cantos Arredondados 14">
                <a:extLst>
                  <a:ext uri="{FF2B5EF4-FFF2-40B4-BE49-F238E27FC236}">
                    <a16:creationId xmlns:a16="http://schemas.microsoft.com/office/drawing/2014/main" id="{AC4C6D6C-E68A-1649-CAC9-E3FF9ECB9409}"/>
                  </a:ext>
                </a:extLst>
              </p:cNvPr>
              <p:cNvSpPr/>
              <p:nvPr/>
            </p:nvSpPr>
            <p:spPr>
              <a:xfrm>
                <a:off x="525214" y="5351171"/>
                <a:ext cx="5928360" cy="1152000"/>
              </a:xfrm>
              <a:prstGeom prst="roundRect">
                <a:avLst/>
              </a:prstGeom>
              <a:solidFill>
                <a:srgbClr val="C4C2C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Retângulo: Cantos Arredondados 15">
                <a:extLst>
                  <a:ext uri="{FF2B5EF4-FFF2-40B4-BE49-F238E27FC236}">
                    <a16:creationId xmlns:a16="http://schemas.microsoft.com/office/drawing/2014/main" id="{9AC1B3AD-B90A-4146-746A-FD0C199337AB}"/>
                  </a:ext>
                </a:extLst>
              </p:cNvPr>
              <p:cNvSpPr/>
              <p:nvPr/>
            </p:nvSpPr>
            <p:spPr>
              <a:xfrm>
                <a:off x="106642" y="5175911"/>
                <a:ext cx="1706352" cy="1485900"/>
              </a:xfrm>
              <a:prstGeom prst="roundRect">
                <a:avLst/>
              </a:prstGeom>
              <a:solidFill>
                <a:srgbClr val="C4C2C3"/>
              </a:solidFill>
              <a:ln>
                <a:noFill/>
              </a:ln>
              <a:effectLst>
                <a:outerShdw blurRad="50800" dist="635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AF51655-3620-10FC-371A-383C21E3BF78}"/>
                  </a:ext>
                </a:extLst>
              </p:cNvPr>
              <p:cNvSpPr txBox="1"/>
              <p:nvPr/>
            </p:nvSpPr>
            <p:spPr>
              <a:xfrm>
                <a:off x="2099360" y="5557362"/>
                <a:ext cx="4354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Continue encouraging projects related to Mental Health Culture</a:t>
                </a:r>
                <a:endPara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3" name="Gráfico 22" descr="Manual com preenchimento sólido">
              <a:extLst>
                <a:ext uri="{FF2B5EF4-FFF2-40B4-BE49-F238E27FC236}">
                  <a16:creationId xmlns:a16="http://schemas.microsoft.com/office/drawing/2014/main" id="{CE8B2251-5110-5A1D-7EBE-4043D1649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4202" y="5423327"/>
              <a:ext cx="914400" cy="914400"/>
            </a:xfrm>
            <a:prstGeom prst="rect">
              <a:avLst/>
            </a:prstGeom>
          </p:spPr>
        </p:pic>
      </p:grpSp>
      <p:sp>
        <p:nvSpPr>
          <p:cNvPr id="28" name="Espaço Reservado para Rodapé 27">
            <a:extLst>
              <a:ext uri="{FF2B5EF4-FFF2-40B4-BE49-F238E27FC236}">
                <a16:creationId xmlns:a16="http://schemas.microsoft.com/office/drawing/2014/main" id="{26B8BE2F-95C5-79E8-D248-3365101C63C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643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sisl xmlns:xsd="http://www.w3.org/2001/XMLSchema" xmlns:xsi="http://www.w3.org/2001/XMLSchema-instance" xmlns="http://www.boldonjames.com/2008/01/sie/internal/label" sislVersion="0" policy="06b056e2-7ddb-4f31-a510-f19fdcc3f692" origin="userSelected">
  <element uid="id_classification_nonbusiness" value=""/>
</sisl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bfaf49-56e9-410f-8cc4-4e01e49d7b02">
      <Terms xmlns="http://schemas.microsoft.com/office/infopath/2007/PartnerControls"/>
    </lcf76f155ced4ddcb4097134ff3c332f>
    <TaxCatchAll xmlns="2cab9677-cfea-4aba-b24b-87c49995cac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D92C8566DA1AE45B1C32C7865BD392A" ma:contentTypeVersion="12" ma:contentTypeDescription="Crie um novo documento." ma:contentTypeScope="" ma:versionID="12025516c0e9753c9ebf70843693f5fd">
  <xsd:schema xmlns:xsd="http://www.w3.org/2001/XMLSchema" xmlns:xs="http://www.w3.org/2001/XMLSchema" xmlns:p="http://schemas.microsoft.com/office/2006/metadata/properties" xmlns:ns2="02bfaf49-56e9-410f-8cc4-4e01e49d7b02" xmlns:ns3="2cab9677-cfea-4aba-b24b-87c49995cac3" targetNamespace="http://schemas.microsoft.com/office/2006/metadata/properties" ma:root="true" ma:fieldsID="3b73b00fcd25b8f50129f408a7653938" ns2:_="" ns3:_="">
    <xsd:import namespace="02bfaf49-56e9-410f-8cc4-4e01e49d7b02"/>
    <xsd:import namespace="2cab9677-cfea-4aba-b24b-87c49995ca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faf49-56e9-410f-8cc4-4e01e49d7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6affb6ac-fb53-4e05-9b81-1805607b1b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b9677-cfea-4aba-b24b-87c49995cac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980476f-6f6f-4305-aacc-ecedfe984f74}" ma:internalName="TaxCatchAll" ma:showField="CatchAllData" ma:web="2cab9677-cfea-4aba-b24b-87c49995ca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C3AC29-2E08-404A-BB8B-1B72BF8F3A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124196-2200-4449-8F3B-E0AC262743DA}">
  <ds:schemaRefs>
    <ds:schemaRef ds:uri="http://www.w3.org/2001/XMLSchema"/>
    <ds:schemaRef ds:uri="http://www.boldonjames.com/2008/01/sie/internal/label"/>
  </ds:schemaRefs>
</ds:datastoreItem>
</file>

<file path=customXml/itemProps3.xml><?xml version="1.0" encoding="utf-8"?>
<ds:datastoreItem xmlns:ds="http://schemas.openxmlformats.org/officeDocument/2006/customXml" ds:itemID="{1F07F9F9-1FAF-4B56-8C06-C461DB62C881}">
  <ds:schemaRefs>
    <ds:schemaRef ds:uri="http://purl.org/dc/elements/1.1/"/>
    <ds:schemaRef ds:uri="858fbe19-3582-43df-8e84-fb58b8207311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daaa9464-4424-40fe-be37-0a216c42574f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C0BFDE3-D99B-4516-B1C1-5C00124D8E97}"/>
</file>

<file path=docMetadata/LabelInfo.xml><?xml version="1.0" encoding="utf-8"?>
<clbl:labelList xmlns:clbl="http://schemas.microsoft.com/office/2020/mipLabelMetadata">
  <clbl:label id="{76684a67-d816-43ce-93f9-29b6f72f823f}" enabled="0" method="" siteId="{76684a67-d816-43ce-93f9-29b6f72f823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319</Words>
  <Application>Microsoft Office PowerPoint</Application>
  <PresentationFormat>Widescreen</PresentationFormat>
  <Paragraphs>72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11</vt:i4>
      </vt:variant>
    </vt:vector>
  </HeadingPairs>
  <TitlesOfParts>
    <vt:vector size="22" baseType="lpstr">
      <vt:lpstr>Aptos</vt:lpstr>
      <vt:lpstr>Aptos Display</vt:lpstr>
      <vt:lpstr>Arial</vt:lpstr>
      <vt:lpstr>Arial Black</vt:lpstr>
      <vt:lpstr>Calibri</vt:lpstr>
      <vt:lpstr>Calibri Light</vt:lpstr>
      <vt:lpstr>Trebuchet MS</vt:lpstr>
      <vt:lpstr>Wingdings</vt:lpstr>
      <vt:lpstr>Tema do Office</vt:lpstr>
      <vt:lpstr>1_Tema do Office</vt:lpstr>
      <vt:lpstr>2_Tema do Office</vt:lpstr>
      <vt:lpstr>Apresentação do PowerPoint</vt:lpstr>
      <vt:lpstr>GOL Pilot Peer Support: GOL2gether </vt:lpstr>
      <vt:lpstr>Apresentação do PowerPoint</vt:lpstr>
      <vt:lpstr>Apresentação do PowerPoint</vt:lpstr>
      <vt:lpstr>Apresentação do PowerPoint</vt:lpstr>
      <vt:lpstr>Apresentação do PowerPoint</vt:lpstr>
      <vt:lpstr>Perceptions and Results</vt:lpstr>
      <vt:lpstr>Perceptions and Results</vt:lpstr>
      <vt:lpstr>Next Steps…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Alice Maria Silva Prina</dc:creator>
  <cp:lastModifiedBy>Camila Santana da Silva Ribeiro</cp:lastModifiedBy>
  <cp:revision>12</cp:revision>
  <dcterms:created xsi:type="dcterms:W3CDTF">2023-08-21T09:52:21Z</dcterms:created>
  <dcterms:modified xsi:type="dcterms:W3CDTF">2024-09-21T04:13:16Z</dcterms:modified>
  <cp:category>XPTOPublic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0x0101004D92C8566DA1AE45B1C32C7865BD392A</vt:lpwstr>
  </property>
  <property fmtid="{D5CDD505-2E9C-101B-9397-08002B2CF9AE}" pid="3" name="MSIP_Label_56723153-0fe2-4a4e-8a05-a12f5f8e7788_Enabled">
    <vt:lpwstr>true</vt:lpwstr>
  </property>
  <property fmtid="{D5CDD505-2E9C-101B-9397-08002B2CF9AE}" pid="4" name="MSIP_Label_56723153-0fe2-4a4e-8a05-a12f5f8e7788_SetDate">
    <vt:lpwstr>2024-09-19T18:44:25Z</vt:lpwstr>
  </property>
  <property fmtid="{D5CDD505-2E9C-101B-9397-08002B2CF9AE}" pid="5" name="MSIP_Label_56723153-0fe2-4a4e-8a05-a12f5f8e7788_Method">
    <vt:lpwstr>Standard</vt:lpwstr>
  </property>
  <property fmtid="{D5CDD505-2E9C-101B-9397-08002B2CF9AE}" pid="6" name="MSIP_Label_56723153-0fe2-4a4e-8a05-a12f5f8e7788_Name">
    <vt:lpwstr>DataRiskCheck-AutoDiscoveryLabel</vt:lpwstr>
  </property>
  <property fmtid="{D5CDD505-2E9C-101B-9397-08002B2CF9AE}" pid="7" name="MSIP_Label_56723153-0fe2-4a4e-8a05-a12f5f8e7788_SiteId">
    <vt:lpwstr>60fd783c-fa48-4af7-9416-f06a227cadf6</vt:lpwstr>
  </property>
  <property fmtid="{D5CDD505-2E9C-101B-9397-08002B2CF9AE}" pid="8" name="MSIP_Label_56723153-0fe2-4a4e-8a05-a12f5f8e7788_ActionId">
    <vt:lpwstr>12293db3-c40b-4e29-909b-1f4e250e624f</vt:lpwstr>
  </property>
  <property fmtid="{D5CDD505-2E9C-101B-9397-08002B2CF9AE}" pid="9" name="MSIP_Label_56723153-0fe2-4a4e-8a05-a12f5f8e7788_ContentBits">
    <vt:lpwstr>0</vt:lpwstr>
  </property>
  <property fmtid="{D5CDD505-2E9C-101B-9397-08002B2CF9AE}" pid="10" name="docIndexRef">
    <vt:lpwstr>ef6e0263-550e-488b-b8b7-47fef81a0cbb</vt:lpwstr>
  </property>
  <property fmtid="{D5CDD505-2E9C-101B-9397-08002B2CF9AE}" pid="11" name="bjClsUserRVM">
    <vt:lpwstr>[]</vt:lpwstr>
  </property>
  <property fmtid="{D5CDD505-2E9C-101B-9397-08002B2CF9AE}" pid="12" name="bjSaver">
    <vt:lpwstr>/M3OniDiZILc/jwPtudttvxQRMjlzH+T</vt:lpwstr>
  </property>
  <property fmtid="{D5CDD505-2E9C-101B-9397-08002B2CF9AE}" pid="13" name="bjDocumentLabelXML">
    <vt:lpwstr>&lt;?xml version="1.0" encoding="us-ascii"?&gt;&lt;sisl xmlns:xsd="http://www.w3.org/2001/XMLSchema" xmlns:xsi="http://www.w3.org/2001/XMLSchema-instance" sislVersion="0" policy="06b056e2-7ddb-4f31-a510-f19fdcc3f692" origin="userSelected" xmlns="http://www.boldonj</vt:lpwstr>
  </property>
  <property fmtid="{D5CDD505-2E9C-101B-9397-08002B2CF9AE}" pid="14" name="bjDocumentLabelXML-0">
    <vt:lpwstr>ames.com/2008/01/sie/internal/label"&gt;&lt;element uid="id_classification_nonbusiness" value="" /&gt;&lt;/sisl&gt;</vt:lpwstr>
  </property>
  <property fmtid="{D5CDD505-2E9C-101B-9397-08002B2CF9AE}" pid="15" name="bjDocumentSecurityLabel">
    <vt:lpwstr>NÃO CLASSIFICADA</vt:lpwstr>
  </property>
  <property fmtid="{D5CDD505-2E9C-101B-9397-08002B2CF9AE}" pid="16" name="X-BJ-Classification">
    <vt:lpwstr>X-BJ-CLASSIFICATION-{Classificação}</vt:lpwstr>
  </property>
</Properties>
</file>