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89" r:id="rId2"/>
    <p:sldId id="295" r:id="rId3"/>
    <p:sldId id="288" r:id="rId4"/>
    <p:sldId id="296" r:id="rId5"/>
    <p:sldId id="290" r:id="rId6"/>
    <p:sldId id="291" r:id="rId7"/>
    <p:sldId id="292" r:id="rId8"/>
    <p:sldId id="293" r:id="rId9"/>
    <p:sldId id="294" r:id="rId10"/>
    <p:sldId id="297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1"/>
    <a:srgbClr val="109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50" autoAdjust="0"/>
  </p:normalViewPr>
  <p:slideViewPr>
    <p:cSldViewPr>
      <p:cViewPr>
        <p:scale>
          <a:sx n="66" d="100"/>
          <a:sy n="66" d="100"/>
        </p:scale>
        <p:origin x="-142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CAST\Monitoramento%20Pouso\WORK\Dados%20GT-RE%20BCAST%20-%20Preliminar%20V2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Distribuição Normal de Ponto de Toque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LDA&gt;2400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Aux!$A$12:$A$1342</c:f>
              <c:numCache>
                <c:formatCode>General</c:formatCode>
                <c:ptCount val="13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</c:numCache>
            </c:numRef>
          </c:cat>
          <c:val>
            <c:numRef>
              <c:f>Aux!$B$12:$B$1342</c:f>
              <c:numCache>
                <c:formatCode>General</c:formatCode>
                <c:ptCount val="1331"/>
                <c:pt idx="0">
                  <c:v>2.0934844442551372E-7</c:v>
                </c:pt>
                <c:pt idx="1">
                  <c:v>2.1708217469455437E-7</c:v>
                </c:pt>
                <c:pt idx="2">
                  <c:v>2.2508624923395806E-7</c:v>
                </c:pt>
                <c:pt idx="3">
                  <c:v>2.3336952388833739E-7</c:v>
                </c:pt>
                <c:pt idx="4">
                  <c:v>2.4194112252951889E-7</c:v>
                </c:pt>
                <c:pt idx="5">
                  <c:v>2.5081044438493934E-7</c:v>
                </c:pt>
                <c:pt idx="6">
                  <c:v>2.5998717153985607E-7</c:v>
                </c:pt>
                <c:pt idx="7">
                  <c:v>2.6948127661659618E-7</c:v>
                </c:pt>
                <c:pt idx="8">
                  <c:v>2.7930303063416351E-7</c:v>
                </c:pt>
                <c:pt idx="9">
                  <c:v>2.8946301105149973E-7</c:v>
                </c:pt>
                <c:pt idx="10">
                  <c:v>2.9997210999778049E-7</c:v>
                </c:pt>
                <c:pt idx="11">
                  <c:v>3.1084154269310883E-7</c:v>
                </c:pt>
                <c:pt idx="12">
                  <c:v>3.2208285606305056E-7</c:v>
                </c:pt>
                <c:pt idx="13">
                  <c:v>3.3370793755042776E-7</c:v>
                </c:pt>
                <c:pt idx="14">
                  <c:v>3.4572902412788034E-7</c:v>
                </c:pt>
                <c:pt idx="15">
                  <c:v>3.5815871151466845E-7</c:v>
                </c:pt>
                <c:pt idx="16">
                  <c:v>3.710099636012817E-7</c:v>
                </c:pt>
                <c:pt idx="17">
                  <c:v>3.8429612208537656E-7</c:v>
                </c:pt>
                <c:pt idx="18">
                  <c:v>3.9803091632266731E-7</c:v>
                </c:pt>
                <c:pt idx="19">
                  <c:v>4.1222847339633307E-7</c:v>
                </c:pt>
                <c:pt idx="20">
                  <c:v>4.2690332840862658E-7</c:v>
                </c:pt>
                <c:pt idx="21">
                  <c:v>4.420704349982733E-7</c:v>
                </c:pt>
                <c:pt idx="22">
                  <c:v>4.5774517608740793E-7</c:v>
                </c:pt>
                <c:pt idx="23">
                  <c:v>4.7394337486167151E-7</c:v>
                </c:pt>
                <c:pt idx="24">
                  <c:v>4.9068130598723825E-7</c:v>
                </c:pt>
                <c:pt idx="25">
                  <c:v>5.079757070684551E-7</c:v>
                </c:pt>
                <c:pt idx="26">
                  <c:v>5.2584379034988161E-7</c:v>
                </c:pt>
                <c:pt idx="27">
                  <c:v>5.443032546664366E-7</c:v>
                </c:pt>
                <c:pt idx="28">
                  <c:v>5.6337229764547771E-7</c:v>
                </c:pt>
                <c:pt idx="29">
                  <c:v>5.8306962816452939E-7</c:v>
                </c:pt>
                <c:pt idx="30">
                  <c:v>6.0341447906851832E-7</c:v>
                </c:pt>
                <c:pt idx="31">
                  <c:v>6.2442662015023845E-7</c:v>
                </c:pt>
                <c:pt idx="32">
                  <c:v>6.4612637139791426E-7</c:v>
                </c:pt>
                <c:pt idx="33">
                  <c:v>6.685346165135937E-7</c:v>
                </c:pt>
                <c:pt idx="34">
                  <c:v>6.9167281670625909E-7</c:v>
                </c:pt>
                <c:pt idx="35">
                  <c:v>7.15563024763359E-7</c:v>
                </c:pt>
                <c:pt idx="36">
                  <c:v>7.4022789940466492E-7</c:v>
                </c:pt>
                <c:pt idx="37">
                  <c:v>7.6569071992214342E-7</c:v>
                </c:pt>
                <c:pt idx="38">
                  <c:v>7.9197540110973695E-7</c:v>
                </c:pt>
                <c:pt idx="39">
                  <c:v>8.191065084867132E-7</c:v>
                </c:pt>
                <c:pt idx="40">
                  <c:v>8.4710927381846441E-7</c:v>
                </c:pt>
                <c:pt idx="41">
                  <c:v>8.7600961093839539E-7</c:v>
                </c:pt>
                <c:pt idx="42">
                  <c:v>9.0583413187473146E-7</c:v>
                </c:pt>
                <c:pt idx="43">
                  <c:v>9.3661016328585348E-7</c:v>
                </c:pt>
                <c:pt idx="44">
                  <c:v>9.6836576320796026E-7</c:v>
                </c:pt>
                <c:pt idx="45">
                  <c:v>1.0011297381186017E-6</c:v>
                </c:pt>
                <c:pt idx="46">
                  <c:v>1.0349316603198275E-6</c:v>
                </c:pt>
                <c:pt idx="47">
                  <c:v>1.0698018856444471E-6</c:v>
                </c:pt>
                <c:pt idx="48">
                  <c:v>1.1057715714890601E-6</c:v>
                </c:pt>
                <c:pt idx="49">
                  <c:v>1.142872695177308E-6</c:v>
                </c:pt>
                <c:pt idx="50">
                  <c:v>1.181138072656886E-6</c:v>
                </c:pt>
                <c:pt idx="51">
                  <c:v>1.2206013775337286E-6</c:v>
                </c:pt>
                <c:pt idx="52">
                  <c:v>1.2612971604467705E-6</c:v>
                </c:pt>
                <c:pt idx="53">
                  <c:v>1.3032608687866177E-6</c:v>
                </c:pt>
                <c:pt idx="54">
                  <c:v>1.3465288667614376E-6</c:v>
                </c:pt>
                <c:pt idx="55">
                  <c:v>1.3911384558132526E-6</c:v>
                </c:pt>
                <c:pt idx="56">
                  <c:v>1.4371278953878562E-6</c:v>
                </c:pt>
                <c:pt idx="57">
                  <c:v>1.4845364240613988E-6</c:v>
                </c:pt>
                <c:pt idx="58">
                  <c:v>1.5334042810267056E-6</c:v>
                </c:pt>
                <c:pt idx="59">
                  <c:v>1.5837727279422751E-6</c:v>
                </c:pt>
                <c:pt idx="60">
                  <c:v>1.6356840711468046E-6</c:v>
                </c:pt>
                <c:pt idx="61">
                  <c:v>1.6891816842420887E-6</c:v>
                </c:pt>
                <c:pt idx="62">
                  <c:v>1.7443100310469409E-6</c:v>
                </c:pt>
                <c:pt idx="63">
                  <c:v>1.8011146889247873E-6</c:v>
                </c:pt>
                <c:pt idx="64">
                  <c:v>1.8596423724874443E-6</c:v>
                </c:pt>
                <c:pt idx="65">
                  <c:v>1.9199409576774932E-6</c:v>
                </c:pt>
                <c:pt idx="66">
                  <c:v>1.9820595062315613E-6</c:v>
                </c:pt>
                <c:pt idx="67">
                  <c:v>2.046048290526733E-6</c:v>
                </c:pt>
                <c:pt idx="68">
                  <c:v>2.111958818812154E-6</c:v>
                </c:pt>
                <c:pt idx="69">
                  <c:v>2.1798438608278258E-6</c:v>
                </c:pt>
                <c:pt idx="70">
                  <c:v>2.2497574738124137E-6</c:v>
                </c:pt>
                <c:pt idx="71">
                  <c:v>2.321755028901799E-6</c:v>
                </c:pt>
                <c:pt idx="72">
                  <c:v>2.3958932379199597E-6</c:v>
                </c:pt>
                <c:pt idx="73">
                  <c:v>2.4722301805636052E-6</c:v>
                </c:pt>
                <c:pt idx="74">
                  <c:v>2.5508253319818966E-6</c:v>
                </c:pt>
                <c:pt idx="75">
                  <c:v>2.6317395907523567E-6</c:v>
                </c:pt>
                <c:pt idx="76">
                  <c:v>2.7150353072540109E-6</c:v>
                </c:pt>
                <c:pt idx="77">
                  <c:v>2.8007763124385547E-6</c:v>
                </c:pt>
                <c:pt idx="78">
                  <c:v>2.8890279470002173E-6</c:v>
                </c:pt>
                <c:pt idx="79">
                  <c:v>2.9798570909448479E-6</c:v>
                </c:pt>
                <c:pt idx="80">
                  <c:v>3.0733321935584836E-6</c:v>
                </c:pt>
                <c:pt idx="81">
                  <c:v>3.1695233037755847E-6</c:v>
                </c:pt>
                <c:pt idx="82">
                  <c:v>3.2685021009468474E-6</c:v>
                </c:pt>
                <c:pt idx="83">
                  <c:v>3.3703419260063358E-6</c:v>
                </c:pt>
                <c:pt idx="84">
                  <c:v>3.4751178130375152E-6</c:v>
                </c:pt>
                <c:pt idx="85">
                  <c:v>3.5829065212374634E-6</c:v>
                </c:pt>
                <c:pt idx="86">
                  <c:v>3.6937865672784513E-6</c:v>
                </c:pt>
                <c:pt idx="87">
                  <c:v>3.8078382580657275E-6</c:v>
                </c:pt>
                <c:pt idx="88">
                  <c:v>3.925143723890253E-6</c:v>
                </c:pt>
                <c:pt idx="89">
                  <c:v>4.0457869519747656E-6</c:v>
                </c:pt>
                <c:pt idx="90">
                  <c:v>4.1698538204114177E-6</c:v>
                </c:pt>
                <c:pt idx="91">
                  <c:v>4.2974321324889496E-6</c:v>
                </c:pt>
                <c:pt idx="92">
                  <c:v>4.4286116514070733E-6</c:v>
                </c:pt>
                <c:pt idx="93">
                  <c:v>4.5634841353755686E-6</c:v>
                </c:pt>
                <c:pt idx="94">
                  <c:v>4.702143373095231E-6</c:v>
                </c:pt>
                <c:pt idx="95">
                  <c:v>4.8446852196176016E-6</c:v>
                </c:pt>
                <c:pt idx="96">
                  <c:v>4.9912076325801425E-6</c:v>
                </c:pt>
                <c:pt idx="97">
                  <c:v>5.1418107088131575E-6</c:v>
                </c:pt>
                <c:pt idx="98">
                  <c:v>5.2965967213145843E-6</c:v>
                </c:pt>
                <c:pt idx="99">
                  <c:v>5.4556701565883591E-6</c:v>
                </c:pt>
                <c:pt idx="100">
                  <c:v>5.61913775234187E-6</c:v>
                </c:pt>
                <c:pt idx="101">
                  <c:v>5.7871085355376171E-6</c:v>
                </c:pt>
                <c:pt idx="102">
                  <c:v>5.9596938607938978E-6</c:v>
                </c:pt>
                <c:pt idx="103">
                  <c:v>6.1370074491290938E-6</c:v>
                </c:pt>
                <c:pt idx="104">
                  <c:v>6.3191654270436303E-6</c:v>
                </c:pt>
                <c:pt idx="105">
                  <c:v>6.5062863659335653E-6</c:v>
                </c:pt>
                <c:pt idx="106">
                  <c:v>6.6984913218292161E-6</c:v>
                </c:pt>
                <c:pt idx="107">
                  <c:v>6.8959038754519896E-6</c:v>
                </c:pt>
                <c:pt idx="108">
                  <c:v>7.0986501725822246E-6</c:v>
                </c:pt>
                <c:pt idx="109">
                  <c:v>7.3068589647305042E-6</c:v>
                </c:pt>
                <c:pt idx="110">
                  <c:v>7.5206616501043327E-6</c:v>
                </c:pt>
                <c:pt idx="111">
                  <c:v>7.7401923148621049E-6</c:v>
                </c:pt>
                <c:pt idx="112">
                  <c:v>7.9655877746454115E-6</c:v>
                </c:pt>
                <c:pt idx="113">
                  <c:v>8.1969876163807214E-6</c:v>
                </c:pt>
                <c:pt idx="114">
                  <c:v>8.4345342403410011E-6</c:v>
                </c:pt>
                <c:pt idx="115">
                  <c:v>8.6783729024571284E-6</c:v>
                </c:pt>
                <c:pt idx="116">
                  <c:v>8.9286517568691385E-6</c:v>
                </c:pt>
                <c:pt idx="117">
                  <c:v>9.1855218987062696E-6</c:v>
                </c:pt>
                <c:pt idx="118">
                  <c:v>9.4491374070848563E-6</c:v>
                </c:pt>
                <c:pt idx="119">
                  <c:v>9.7196553883124491E-6</c:v>
                </c:pt>
                <c:pt idx="120">
                  <c:v>9.997236019286149E-6</c:v>
                </c:pt>
                <c:pt idx="121">
                  <c:v>1.0282042591072673E-5</c:v>
                </c:pt>
                <c:pt idx="122">
                  <c:v>1.0574241552657463E-5</c:v>
                </c:pt>
                <c:pt idx="123">
                  <c:v>1.0874002554849108E-5</c:v>
                </c:pt>
                <c:pt idx="124">
                  <c:v>1.1181498494325774E-5</c:v>
                </c:pt>
                <c:pt idx="125">
                  <c:v>1.1496905557809036E-5</c:v>
                </c:pt>
                <c:pt idx="126">
                  <c:v>1.1820403266350485E-5</c:v>
                </c:pt>
                <c:pt idx="127">
                  <c:v>1.2152174519716034E-5</c:v>
                </c:pt>
                <c:pt idx="128">
                  <c:v>1.2492405640852058E-5</c:v>
                </c:pt>
                <c:pt idx="129">
                  <c:v>1.2841286420417431E-5</c:v>
                </c:pt>
                <c:pt idx="130">
                  <c:v>1.3199010161364624E-5</c:v>
                </c:pt>
                <c:pt idx="131">
                  <c:v>1.3565773723552939E-5</c:v>
                </c:pt>
                <c:pt idx="132">
                  <c:v>1.3941777568376106E-5</c:v>
                </c:pt>
                <c:pt idx="133">
                  <c:v>1.4327225803386172E-5</c:v>
                </c:pt>
                <c:pt idx="134">
                  <c:v>1.4722326226895145E-5</c:v>
                </c:pt>
                <c:pt idx="135">
                  <c:v>1.5127290372535127E-5</c:v>
                </c:pt>
                <c:pt idx="136">
                  <c:v>1.5542333553757451E-5</c:v>
                </c:pt>
                <c:pt idx="137">
                  <c:v>1.5967674908250555E-5</c:v>
                </c:pt>
                <c:pt idx="138">
                  <c:v>1.6403537442255988E-5</c:v>
                </c:pt>
                <c:pt idx="139">
                  <c:v>1.6850148074761399E-5</c:v>
                </c:pt>
                <c:pt idx="140">
                  <c:v>1.7307737681548722E-5</c:v>
                </c:pt>
                <c:pt idx="141">
                  <c:v>1.7776541139075424E-5</c:v>
                </c:pt>
                <c:pt idx="142">
                  <c:v>1.8256797368166052E-5</c:v>
                </c:pt>
                <c:pt idx="143">
                  <c:v>1.8748749377490695E-5</c:v>
                </c:pt>
                <c:pt idx="144">
                  <c:v>1.9252644306806714E-5</c:v>
                </c:pt>
                <c:pt idx="145">
                  <c:v>1.9768733469939347E-5</c:v>
                </c:pt>
                <c:pt idx="146">
                  <c:v>2.0297272397476299E-5</c:v>
                </c:pt>
                <c:pt idx="147">
                  <c:v>2.0838520879150951E-5</c:v>
                </c:pt>
                <c:pt idx="148">
                  <c:v>2.1392743005888224E-5</c:v>
                </c:pt>
                <c:pt idx="149">
                  <c:v>2.1960207211486721E-5</c:v>
                </c:pt>
                <c:pt idx="150">
                  <c:v>2.2541186313910104E-5</c:v>
                </c:pt>
                <c:pt idx="151">
                  <c:v>2.3135957556160264E-5</c:v>
                </c:pt>
                <c:pt idx="152">
                  <c:v>2.374480264670402E-5</c:v>
                </c:pt>
                <c:pt idx="153">
                  <c:v>2.4368007799425163E-5</c:v>
                </c:pt>
                <c:pt idx="154">
                  <c:v>2.5005863773072367E-5</c:v>
                </c:pt>
                <c:pt idx="155">
                  <c:v>2.5658665910173575E-5</c:v>
                </c:pt>
                <c:pt idx="156">
                  <c:v>2.6326714175386586E-5</c:v>
                </c:pt>
                <c:pt idx="157">
                  <c:v>2.7010313193255473E-5</c:v>
                </c:pt>
                <c:pt idx="158">
                  <c:v>2.7709772285341084E-5</c:v>
                </c:pt>
                <c:pt idx="159">
                  <c:v>2.8425405506694754E-5</c:v>
                </c:pt>
                <c:pt idx="160">
                  <c:v>2.9157531681642224E-5</c:v>
                </c:pt>
                <c:pt idx="161">
                  <c:v>2.9906474438845627E-5</c:v>
                </c:pt>
                <c:pt idx="162">
                  <c:v>3.0672562245610238E-5</c:v>
                </c:pt>
                <c:pt idx="163">
                  <c:v>3.1456128441402193E-5</c:v>
                </c:pt>
                <c:pt idx="164">
                  <c:v>3.2257511270543066E-5</c:v>
                </c:pt>
                <c:pt idx="165">
                  <c:v>3.3077053914046772E-5</c:v>
                </c:pt>
                <c:pt idx="166">
                  <c:v>3.3915104520563635E-5</c:v>
                </c:pt>
                <c:pt idx="167">
                  <c:v>3.477201623639592E-5</c:v>
                </c:pt>
                <c:pt idx="168">
                  <c:v>3.5648147234548963E-5</c:v>
                </c:pt>
                <c:pt idx="169">
                  <c:v>3.6543860742781479E-5</c:v>
                </c:pt>
                <c:pt idx="170">
                  <c:v>3.7459525070617894E-5</c:v>
                </c:pt>
                <c:pt idx="171">
                  <c:v>3.8395513635285638E-5</c:v>
                </c:pt>
                <c:pt idx="172">
                  <c:v>3.935220498653927E-5</c:v>
                </c:pt>
                <c:pt idx="173">
                  <c:v>4.0329982830333699E-5</c:v>
                </c:pt>
                <c:pt idx="174">
                  <c:v>4.1329236051307695E-5</c:v>
                </c:pt>
                <c:pt idx="175">
                  <c:v>4.235035873403873E-5</c:v>
                </c:pt>
                <c:pt idx="176">
                  <c:v>4.3393750183029726E-5</c:v>
                </c:pt>
                <c:pt idx="177">
                  <c:v>4.4459814941388388E-5</c:v>
                </c:pt>
                <c:pt idx="178">
                  <c:v>4.5548962808158509E-5</c:v>
                </c:pt>
                <c:pt idx="179">
                  <c:v>4.6661608854263508E-5</c:v>
                </c:pt>
                <c:pt idx="180">
                  <c:v>4.7798173437020929E-5</c:v>
                </c:pt>
                <c:pt idx="181">
                  <c:v>4.8959082213187155E-5</c:v>
                </c:pt>
                <c:pt idx="182">
                  <c:v>5.0144766150491153E-5</c:v>
                </c:pt>
                <c:pt idx="183">
                  <c:v>5.13556615376152E-5</c:v>
                </c:pt>
                <c:pt idx="184">
                  <c:v>5.2592209992581484E-5</c:v>
                </c:pt>
                <c:pt idx="185">
                  <c:v>5.3854858469501713E-5</c:v>
                </c:pt>
                <c:pt idx="186">
                  <c:v>5.5144059263647923E-5</c:v>
                </c:pt>
                <c:pt idx="187">
                  <c:v>5.6460270014801667E-5</c:v>
                </c:pt>
                <c:pt idx="188">
                  <c:v>5.7803953708839341E-5</c:v>
                </c:pt>
                <c:pt idx="189">
                  <c:v>5.9175578677510053E-5</c:v>
                </c:pt>
                <c:pt idx="190">
                  <c:v>6.0575618596363446E-5</c:v>
                </c:pt>
                <c:pt idx="191">
                  <c:v>6.2004552480784494E-5</c:v>
                </c:pt>
                <c:pt idx="192">
                  <c:v>6.3462864680091427E-5</c:v>
                </c:pt>
                <c:pt idx="193">
                  <c:v>6.4951044869653723E-5</c:v>
                </c:pt>
                <c:pt idx="194">
                  <c:v>6.6469588040987001E-5</c:v>
                </c:pt>
                <c:pt idx="195">
                  <c:v>6.8018994489780766E-5</c:v>
                </c:pt>
                <c:pt idx="196">
                  <c:v>6.9599769801815658E-5</c:v>
                </c:pt>
                <c:pt idx="197">
                  <c:v>7.1212424836727262E-5</c:v>
                </c:pt>
                <c:pt idx="198">
                  <c:v>7.2857475709572195E-5</c:v>
                </c:pt>
                <c:pt idx="199">
                  <c:v>7.45354437701534E-5</c:v>
                </c:pt>
                <c:pt idx="200">
                  <c:v>7.6246855580061363E-5</c:v>
                </c:pt>
                <c:pt idx="201">
                  <c:v>7.7992242887387958E-5</c:v>
                </c:pt>
                <c:pt idx="202">
                  <c:v>7.9772142599069605E-5</c:v>
                </c:pt>
                <c:pt idx="203">
                  <c:v>8.1587096750816848E-5</c:v>
                </c:pt>
                <c:pt idx="204">
                  <c:v>8.3437652474587808E-5</c:v>
                </c:pt>
                <c:pt idx="205">
                  <c:v>8.5324361963562447E-5</c:v>
                </c:pt>
                <c:pt idx="206">
                  <c:v>8.7247782434575708E-5</c:v>
                </c:pt>
                <c:pt idx="207">
                  <c:v>8.920847608796742E-5</c:v>
                </c:pt>
                <c:pt idx="208">
                  <c:v>9.1207010064806393E-5</c:v>
                </c:pt>
                <c:pt idx="209">
                  <c:v>9.3243956401448626E-5</c:v>
                </c:pt>
                <c:pt idx="210">
                  <c:v>9.5319891981387284E-5</c:v>
                </c:pt>
                <c:pt idx="211">
                  <c:v>9.7435398484354256E-5</c:v>
                </c:pt>
                <c:pt idx="212">
                  <c:v>9.9591062332633103E-5</c:v>
                </c:pt>
                <c:pt idx="213">
                  <c:v>1.0178747463454276E-4</c:v>
                </c:pt>
                <c:pt idx="214">
                  <c:v>1.0402523112505392E-4</c:v>
                </c:pt>
                <c:pt idx="215">
                  <c:v>1.063049321034977E-4</c:v>
                </c:pt>
                <c:pt idx="216">
                  <c:v>1.0862718236832953E-4</c:v>
                </c:pt>
                <c:pt idx="217">
                  <c:v>1.1099259114890962E-4</c:v>
                </c:pt>
                <c:pt idx="218">
                  <c:v>1.1340177203426357E-4</c:v>
                </c:pt>
                <c:pt idx="219">
                  <c:v>1.1585534289878569E-4</c:v>
                </c:pt>
                <c:pt idx="220">
                  <c:v>1.1835392582485066E-4</c:v>
                </c:pt>
                <c:pt idx="221">
                  <c:v>1.2089814702229657E-4</c:v>
                </c:pt>
                <c:pt idx="222">
                  <c:v>1.2348863674474658E-4</c:v>
                </c:pt>
                <c:pt idx="223">
                  <c:v>1.2612602920273474E-4</c:v>
                </c:pt>
                <c:pt idx="224">
                  <c:v>1.2881096247360384E-4</c:v>
                </c:pt>
                <c:pt idx="225">
                  <c:v>1.3154407840814211E-4</c:v>
                </c:pt>
                <c:pt idx="226">
                  <c:v>1.3432602253392981E-4</c:v>
                </c:pt>
                <c:pt idx="227">
                  <c:v>1.3715744395536363E-4</c:v>
                </c:pt>
                <c:pt idx="228">
                  <c:v>1.400389952503309E-4</c:v>
                </c:pt>
                <c:pt idx="229">
                  <c:v>1.4297133236350522E-4</c:v>
                </c:pt>
                <c:pt idx="230">
                  <c:v>1.459551144962366E-4</c:v>
                </c:pt>
                <c:pt idx="231">
                  <c:v>1.4899100399300911E-4</c:v>
                </c:pt>
                <c:pt idx="232">
                  <c:v>1.5207966622444329E-4</c:v>
                </c:pt>
                <c:pt idx="233">
                  <c:v>1.5522176946681685E-4</c:v>
                </c:pt>
                <c:pt idx="234">
                  <c:v>1.5841798477808319E-4</c:v>
                </c:pt>
                <c:pt idx="235">
                  <c:v>1.6166898587036547E-4</c:v>
                </c:pt>
                <c:pt idx="236">
                  <c:v>1.6497544897890647E-4</c:v>
                </c:pt>
                <c:pt idx="237">
                  <c:v>1.683380527274547E-4</c:v>
                </c:pt>
                <c:pt idx="238">
                  <c:v>1.7175747799007078E-4</c:v>
                </c:pt>
                <c:pt idx="239">
                  <c:v>1.7523440774933638E-4</c:v>
                </c:pt>
                <c:pt idx="240">
                  <c:v>1.7876952695095182E-4</c:v>
                </c:pt>
                <c:pt idx="241">
                  <c:v>1.8236352235470927E-4</c:v>
                </c:pt>
                <c:pt idx="242">
                  <c:v>1.8601708238182965E-4</c:v>
                </c:pt>
                <c:pt idx="243">
                  <c:v>1.8973089695865198E-4</c:v>
                </c:pt>
                <c:pt idx="244">
                  <c:v>1.9350565735666846E-4</c:v>
                </c:pt>
                <c:pt idx="245">
                  <c:v>1.9734205602889627E-4</c:v>
                </c:pt>
                <c:pt idx="246">
                  <c:v>2.0124078644258178E-4</c:v>
                </c:pt>
                <c:pt idx="247">
                  <c:v>2.0520254290823251E-4</c:v>
                </c:pt>
                <c:pt idx="248">
                  <c:v>2.0922802040497575E-4</c:v>
                </c:pt>
                <c:pt idx="249">
                  <c:v>2.1331791440224243E-4</c:v>
                </c:pt>
                <c:pt idx="250">
                  <c:v>2.1747292067777796E-4</c:v>
                </c:pt>
                <c:pt idx="251">
                  <c:v>2.2169373513198325E-4</c:v>
                </c:pt>
                <c:pt idx="252">
                  <c:v>2.259810535985911E-4</c:v>
                </c:pt>
                <c:pt idx="253">
                  <c:v>2.3033557165168475E-4</c:v>
                </c:pt>
                <c:pt idx="254">
                  <c:v>2.3475798440906611E-4</c:v>
                </c:pt>
                <c:pt idx="255">
                  <c:v>2.3924898633198693E-4</c:v>
                </c:pt>
                <c:pt idx="256">
                  <c:v>2.4380927102125258E-4</c:v>
                </c:pt>
                <c:pt idx="257">
                  <c:v>2.4843953100971595E-4</c:v>
                </c:pt>
                <c:pt idx="258">
                  <c:v>2.5314045755117539E-4</c:v>
                </c:pt>
                <c:pt idx="259">
                  <c:v>2.5791274040569743E-4</c:v>
                </c:pt>
                <c:pt idx="260">
                  <c:v>2.6275706762138426E-4</c:v>
                </c:pt>
                <c:pt idx="261">
                  <c:v>2.6767412531260835E-4</c:v>
                </c:pt>
                <c:pt idx="262">
                  <c:v>2.7266459743474088E-4</c:v>
                </c:pt>
                <c:pt idx="263">
                  <c:v>2.7772916555539871E-4</c:v>
                </c:pt>
                <c:pt idx="264">
                  <c:v>2.8286850862224185E-4</c:v>
                </c:pt>
                <c:pt idx="265">
                  <c:v>2.8808330272735085E-4</c:v>
                </c:pt>
                <c:pt idx="266">
                  <c:v>2.9337422086821955E-4</c:v>
                </c:pt>
                <c:pt idx="267">
                  <c:v>2.9874193270539848E-4</c:v>
                </c:pt>
                <c:pt idx="268">
                  <c:v>3.0418710431682621E-4</c:v>
                </c:pt>
                <c:pt idx="269">
                  <c:v>3.0971039794889258E-4</c:v>
                </c:pt>
                <c:pt idx="270">
                  <c:v>3.1531247176427266E-4</c:v>
                </c:pt>
                <c:pt idx="271">
                  <c:v>3.2099397958657976E-4</c:v>
                </c:pt>
                <c:pt idx="272">
                  <c:v>3.2675557064188419E-4</c:v>
                </c:pt>
                <c:pt idx="273">
                  <c:v>3.32597889297147E-4</c:v>
                </c:pt>
                <c:pt idx="274">
                  <c:v>3.3852157479562298E-4</c:v>
                </c:pt>
                <c:pt idx="275">
                  <c:v>3.445272609892857E-4</c:v>
                </c:pt>
                <c:pt idx="276">
                  <c:v>3.506155760683332E-4</c:v>
                </c:pt>
                <c:pt idx="277">
                  <c:v>3.567871422878349E-4</c:v>
                </c:pt>
                <c:pt idx="278">
                  <c:v>3.6304257569157769E-4</c:v>
                </c:pt>
                <c:pt idx="279">
                  <c:v>3.6938248583318122E-4</c:v>
                </c:pt>
                <c:pt idx="280">
                  <c:v>3.7580747549454676E-4</c:v>
                </c:pt>
                <c:pt idx="281">
                  <c:v>3.8231814040170728E-4</c:v>
                </c:pt>
                <c:pt idx="282">
                  <c:v>3.8891506893815487E-4</c:v>
                </c:pt>
                <c:pt idx="283">
                  <c:v>3.9559884185571631E-4</c:v>
                </c:pt>
                <c:pt idx="284">
                  <c:v>4.023700319830554E-4</c:v>
                </c:pt>
                <c:pt idx="285">
                  <c:v>4.0922920393188217E-4</c:v>
                </c:pt>
                <c:pt idx="286">
                  <c:v>4.1617691380094722E-4</c:v>
                </c:pt>
                <c:pt idx="287">
                  <c:v>4.2321370887791121E-4</c:v>
                </c:pt>
                <c:pt idx="288">
                  <c:v>4.3034012733917043E-4</c:v>
                </c:pt>
                <c:pt idx="289">
                  <c:v>4.3755669794773181E-4</c:v>
                </c:pt>
                <c:pt idx="290">
                  <c:v>4.4486393974922688E-4</c:v>
                </c:pt>
                <c:pt idx="291">
                  <c:v>4.5226236176616009E-4</c:v>
                </c:pt>
                <c:pt idx="292">
                  <c:v>4.5975246269048712E-4</c:v>
                </c:pt>
                <c:pt idx="293">
                  <c:v>4.6733473057462198E-4</c:v>
                </c:pt>
                <c:pt idx="294">
                  <c:v>4.7500964252097586E-4</c:v>
                </c:pt>
                <c:pt idx="295">
                  <c:v>4.8277766437012943E-4</c:v>
                </c:pt>
                <c:pt idx="296">
                  <c:v>4.9063925038774717E-4</c:v>
                </c:pt>
                <c:pt idx="297">
                  <c:v>4.9859484295033854E-4</c:v>
                </c:pt>
                <c:pt idx="298">
                  <c:v>5.0664487222998149E-4</c:v>
                </c:pt>
                <c:pt idx="299">
                  <c:v>5.1478975587811735E-4</c:v>
                </c:pt>
                <c:pt idx="300">
                  <c:v>5.2302989870853494E-4</c:v>
                </c:pt>
                <c:pt idx="301">
                  <c:v>5.3136569237966121E-4</c:v>
                </c:pt>
                <c:pt idx="302">
                  <c:v>5.3979751507627672E-4</c:v>
                </c:pt>
                <c:pt idx="303">
                  <c:v>5.4832573119078078E-4</c:v>
                </c:pt>
                <c:pt idx="304">
                  <c:v>5.5695069100412801E-4</c:v>
                </c:pt>
                <c:pt idx="305">
                  <c:v>5.6567273036656467E-4</c:v>
                </c:pt>
                <c:pt idx="306">
                  <c:v>5.7449217037829124E-4</c:v>
                </c:pt>
                <c:pt idx="307">
                  <c:v>5.8340931707018403E-4</c:v>
                </c:pt>
                <c:pt idx="308">
                  <c:v>5.9242446108470766E-4</c:v>
                </c:pt>
                <c:pt idx="309">
                  <c:v>6.0153787735715077E-4</c:v>
                </c:pt>
                <c:pt idx="310">
                  <c:v>6.1074982479732555E-4</c:v>
                </c:pt>
                <c:pt idx="311">
                  <c:v>6.2006054597186599E-4</c:v>
                </c:pt>
                <c:pt idx="312">
                  <c:v>6.2947026678726744E-4</c:v>
                </c:pt>
                <c:pt idx="313">
                  <c:v>6.3897919617380715E-4</c:v>
                </c:pt>
                <c:pt idx="314">
                  <c:v>6.4858752577049263E-4</c:v>
                </c:pt>
                <c:pt idx="315">
                  <c:v>6.5829542961118044E-4</c:v>
                </c:pt>
                <c:pt idx="316">
                  <c:v>6.6810306381201348E-4</c:v>
                </c:pt>
                <c:pt idx="317">
                  <c:v>6.780105662603272E-4</c:v>
                </c:pt>
                <c:pt idx="318">
                  <c:v>6.8801805630517221E-4</c:v>
                </c:pt>
                <c:pt idx="319">
                  <c:v>6.9812563444960674E-4</c:v>
                </c:pt>
                <c:pt idx="320">
                  <c:v>7.0833338204491177E-4</c:v>
                </c:pt>
                <c:pt idx="321">
                  <c:v>7.1864136098688178E-4</c:v>
                </c:pt>
                <c:pt idx="322">
                  <c:v>7.2904961341435052E-4</c:v>
                </c:pt>
                <c:pt idx="323">
                  <c:v>7.3955816141010444E-4</c:v>
                </c:pt>
                <c:pt idx="324">
                  <c:v>7.5016700670434383E-4</c:v>
                </c:pt>
                <c:pt idx="325">
                  <c:v>7.6087613038085212E-4</c:v>
                </c:pt>
                <c:pt idx="326">
                  <c:v>7.7168549258602994E-4</c:v>
                </c:pt>
                <c:pt idx="327">
                  <c:v>7.82595032240959E-4</c:v>
                </c:pt>
                <c:pt idx="328">
                  <c:v>7.9360466675665526E-4</c:v>
                </c:pt>
                <c:pt idx="329">
                  <c:v>8.0471429175267345E-4</c:v>
                </c:pt>
                <c:pt idx="330">
                  <c:v>8.1592378077922976E-4</c:v>
                </c:pt>
                <c:pt idx="331">
                  <c:v>8.272329850430016E-4</c:v>
                </c:pt>
                <c:pt idx="332">
                  <c:v>8.3864173313677438E-4</c:v>
                </c:pt>
                <c:pt idx="333">
                  <c:v>8.501498307730953E-4</c:v>
                </c:pt>
                <c:pt idx="334">
                  <c:v>8.6175706052210469E-4</c:v>
                </c:pt>
                <c:pt idx="335">
                  <c:v>8.7346318155370306E-4</c:v>
                </c:pt>
                <c:pt idx="336">
                  <c:v>8.8526792938422975E-4</c:v>
                </c:pt>
                <c:pt idx="337">
                  <c:v>8.9717101562780883E-4</c:v>
                </c:pt>
                <c:pt idx="338">
                  <c:v>9.0917212775253552E-4</c:v>
                </c:pt>
                <c:pt idx="339">
                  <c:v>9.2127092884166544E-4</c:v>
                </c:pt>
                <c:pt idx="340">
                  <c:v>9.3346705735997376E-4</c:v>
                </c:pt>
                <c:pt idx="341">
                  <c:v>9.4576012692544728E-4</c:v>
                </c:pt>
                <c:pt idx="342">
                  <c:v>9.5814972608648005E-4</c:v>
                </c:pt>
                <c:pt idx="343">
                  <c:v>9.7063541810472832E-4</c:v>
                </c:pt>
                <c:pt idx="344">
                  <c:v>9.8321674074379885E-4</c:v>
                </c:pt>
                <c:pt idx="345">
                  <c:v>9.958932060639262E-4</c:v>
                </c:pt>
                <c:pt idx="346">
                  <c:v>1.0086643002228046E-3</c:v>
                </c:pt>
                <c:pt idx="347">
                  <c:v>1.0215294832827376E-3</c:v>
                </c:pt>
                <c:pt idx="348">
                  <c:v>1.034488189024264E-3</c:v>
                </c:pt>
                <c:pt idx="349">
                  <c:v>1.0475398247664189E-3</c:v>
                </c:pt>
                <c:pt idx="350">
                  <c:v>1.0606837711937961E-3</c:v>
                </c:pt>
                <c:pt idx="351">
                  <c:v>1.0739193821905559E-3</c:v>
                </c:pt>
                <c:pt idx="352">
                  <c:v>1.0872459846815478E-3</c:v>
                </c:pt>
                <c:pt idx="353">
                  <c:v>1.100662878480695E-3</c:v>
                </c:pt>
                <c:pt idx="354">
                  <c:v>1.1141693361467957E-3</c:v>
                </c:pt>
                <c:pt idx="355">
                  <c:v>1.1277646028468931E-3</c:v>
                </c:pt>
                <c:pt idx="356">
                  <c:v>1.1414478962273637E-3</c:v>
                </c:pt>
                <c:pt idx="357">
                  <c:v>1.1552184062928684E-3</c:v>
                </c:pt>
                <c:pt idx="358">
                  <c:v>1.1690752952933209E-3</c:v>
                </c:pt>
                <c:pt idx="359">
                  <c:v>1.1830176976190046E-3</c:v>
                </c:pt>
                <c:pt idx="360">
                  <c:v>1.1970447197039926E-3</c:v>
                </c:pt>
                <c:pt idx="361">
                  <c:v>1.2111554399379992E-3</c:v>
                </c:pt>
                <c:pt idx="362">
                  <c:v>1.2253489085868063E-3</c:v>
                </c:pt>
                <c:pt idx="363">
                  <c:v>1.2396241477213969E-3</c:v>
                </c:pt>
                <c:pt idx="364">
                  <c:v>1.2539801511559298E-3</c:v>
                </c:pt>
                <c:pt idx="365">
                  <c:v>1.2684158843946783E-3</c:v>
                </c:pt>
                <c:pt idx="366">
                  <c:v>1.2829302845880674E-3</c:v>
                </c:pt>
                <c:pt idx="367">
                  <c:v>1.2975222604979281E-3</c:v>
                </c:pt>
                <c:pt idx="368">
                  <c:v>1.3121906924720883E-3</c:v>
                </c:pt>
                <c:pt idx="369">
                  <c:v>1.3269344324284235E-3</c:v>
                </c:pt>
                <c:pt idx="370">
                  <c:v>1.341752303848473E-3</c:v>
                </c:pt>
                <c:pt idx="371">
                  <c:v>1.3566431017807395E-3</c:v>
                </c:pt>
                <c:pt idx="372">
                  <c:v>1.3716055928537764E-3</c:v>
                </c:pt>
                <c:pt idx="373">
                  <c:v>1.3866385152991672E-3</c:v>
                </c:pt>
                <c:pt idx="374">
                  <c:v>1.4017405789844963E-3</c:v>
                </c:pt>
                <c:pt idx="375">
                  <c:v>1.4169104654564095E-3</c:v>
                </c:pt>
                <c:pt idx="376">
                  <c:v>1.4321468279938573E-3</c:v>
                </c:pt>
                <c:pt idx="377">
                  <c:v>1.4474482916716079E-3</c:v>
                </c:pt>
                <c:pt idx="378">
                  <c:v>1.4628134534341163E-3</c:v>
                </c:pt>
                <c:pt idx="379">
                  <c:v>1.4782408821798288E-3</c:v>
                </c:pt>
                <c:pt idx="380">
                  <c:v>1.4937291188560056E-3</c:v>
                </c:pt>
                <c:pt idx="381">
                  <c:v>1.5092766765641248E-3</c:v>
                </c:pt>
                <c:pt idx="382">
                  <c:v>1.524882040675942E-3</c:v>
                </c:pt>
                <c:pt idx="383">
                  <c:v>1.5405436689602708E-3</c:v>
                </c:pt>
                <c:pt idx="384">
                  <c:v>1.556259991720539E-3</c:v>
                </c:pt>
                <c:pt idx="385">
                  <c:v>1.5720294119431766E-3</c:v>
                </c:pt>
                <c:pt idx="386">
                  <c:v>1.5878503054568903E-3</c:v>
                </c:pt>
                <c:pt idx="387">
                  <c:v>1.6037210211028612E-3</c:v>
                </c:pt>
                <c:pt idx="388">
                  <c:v>1.6196398809159161E-3</c:v>
                </c:pt>
                <c:pt idx="389">
                  <c:v>1.6356051803167024E-3</c:v>
                </c:pt>
                <c:pt idx="390">
                  <c:v>1.6516151883148975E-3</c:v>
                </c:pt>
                <c:pt idx="391">
                  <c:v>1.6676681477234814E-3</c:v>
                </c:pt>
                <c:pt idx="392">
                  <c:v>1.6837622753840928E-3</c:v>
                </c:pt>
                <c:pt idx="393">
                  <c:v>1.699895762403482E-3</c:v>
                </c:pt>
                <c:pt idx="394">
                  <c:v>1.7160667744010739E-3</c:v>
                </c:pt>
                <c:pt idx="395">
                  <c:v>1.7322734517676464E-3</c:v>
                </c:pt>
                <c:pt idx="396">
                  <c:v>1.748513909935122E-3</c:v>
                </c:pt>
                <c:pt idx="397">
                  <c:v>1.7647862396574722E-3</c:v>
                </c:pt>
                <c:pt idx="398">
                  <c:v>1.7810885073027134E-3</c:v>
                </c:pt>
                <c:pt idx="399">
                  <c:v>1.7974187551559983E-3</c:v>
                </c:pt>
                <c:pt idx="400">
                  <c:v>1.8137750017337532E-3</c:v>
                </c:pt>
                <c:pt idx="401">
                  <c:v>1.8301552421088648E-3</c:v>
                </c:pt>
                <c:pt idx="402">
                  <c:v>1.846557448246858E-3</c:v>
                </c:pt>
                <c:pt idx="403">
                  <c:v>1.8629795693530439E-3</c:v>
                </c:pt>
                <c:pt idx="404">
                  <c:v>1.8794195322305847E-3</c:v>
                </c:pt>
                <c:pt idx="405">
                  <c:v>1.8958752416494318E-3</c:v>
                </c:pt>
                <c:pt idx="406">
                  <c:v>1.9123445807260771E-3</c:v>
                </c:pt>
                <c:pt idx="407">
                  <c:v>1.9288254113140621E-3</c:v>
                </c:pt>
                <c:pt idx="408">
                  <c:v>1.9453155744051757E-3</c:v>
                </c:pt>
                <c:pt idx="409">
                  <c:v>1.9618128905412651E-3</c:v>
                </c:pt>
                <c:pt idx="410">
                  <c:v>1.9783151602365935E-3</c:v>
                </c:pt>
                <c:pt idx="411">
                  <c:v>1.9948201644106418E-3</c:v>
                </c:pt>
                <c:pt idx="412">
                  <c:v>2.0113256648312899E-3</c:v>
                </c:pt>
                <c:pt idx="413">
                  <c:v>2.0278294045682592E-3</c:v>
                </c:pt>
                <c:pt idx="414">
                  <c:v>2.0443291084567307E-3</c:v>
                </c:pt>
                <c:pt idx="415">
                  <c:v>2.0608224835710269E-3</c:v>
                </c:pt>
                <c:pt idx="416">
                  <c:v>2.0773072197082434E-3</c:v>
                </c:pt>
                <c:pt idx="417">
                  <c:v>2.0937809898817204E-3</c:v>
                </c:pt>
                <c:pt idx="418">
                  <c:v>2.1102414508242192E-3</c:v>
                </c:pt>
                <c:pt idx="419">
                  <c:v>2.1266862435006867E-3</c:v>
                </c:pt>
                <c:pt idx="420">
                  <c:v>2.1431129936304613E-3</c:v>
                </c:pt>
                <c:pt idx="421">
                  <c:v>2.1595193122187907E-3</c:v>
                </c:pt>
                <c:pt idx="422">
                  <c:v>2.1759027960975104E-3</c:v>
                </c:pt>
                <c:pt idx="423">
                  <c:v>2.1922610284747278E-3</c:v>
                </c:pt>
                <c:pt idx="424">
                  <c:v>2.2085915794933663E-3</c:v>
                </c:pt>
                <c:pt idx="425">
                  <c:v>2.2248920067983922E-3</c:v>
                </c:pt>
                <c:pt idx="426">
                  <c:v>2.2411598561125718E-3</c:v>
                </c:pt>
                <c:pt idx="427">
                  <c:v>2.2573926618205758E-3</c:v>
                </c:pt>
                <c:pt idx="428">
                  <c:v>2.2735879475612531E-3</c:v>
                </c:pt>
                <c:pt idx="429">
                  <c:v>2.2897432268278971E-3</c:v>
                </c:pt>
                <c:pt idx="430">
                  <c:v>2.3058560035763083E-3</c:v>
                </c:pt>
                <c:pt idx="431">
                  <c:v>2.3219237728404648E-3</c:v>
                </c:pt>
                <c:pt idx="432">
                  <c:v>2.3379440213555972E-3</c:v>
                </c:pt>
                <c:pt idx="433">
                  <c:v>2.3539142281884702E-3</c:v>
                </c:pt>
                <c:pt idx="434">
                  <c:v>2.3698318653746562E-3</c:v>
                </c:pt>
                <c:pt idx="435">
                  <c:v>2.385694398562589E-3</c:v>
                </c:pt>
                <c:pt idx="436">
                  <c:v>2.4014992876641851E-3</c:v>
                </c:pt>
                <c:pt idx="437">
                  <c:v>2.4172439875117997E-3</c:v>
                </c:pt>
                <c:pt idx="438">
                  <c:v>2.4329259485212987E-3</c:v>
                </c:pt>
                <c:pt idx="439">
                  <c:v>2.4485426173610106E-3</c:v>
                </c:pt>
                <c:pt idx="440">
                  <c:v>2.4640914376263244E-3</c:v>
                </c:pt>
                <c:pt idx="441">
                  <c:v>2.4795698505196907E-3</c:v>
                </c:pt>
                <c:pt idx="442">
                  <c:v>2.4949752955357837E-3</c:v>
                </c:pt>
                <c:pt idx="443">
                  <c:v>2.5103052111515741E-3</c:v>
                </c:pt>
                <c:pt idx="444">
                  <c:v>2.5255570355210634E-3</c:v>
                </c:pt>
                <c:pt idx="445">
                  <c:v>2.5407282071744182E-3</c:v>
                </c:pt>
                <c:pt idx="446">
                  <c:v>2.5558161657212469E-3</c:v>
                </c:pt>
                <c:pt idx="447">
                  <c:v>2.5708183525577602E-3</c:v>
                </c:pt>
                <c:pt idx="448">
                  <c:v>2.5857322115775397E-3</c:v>
                </c:pt>
                <c:pt idx="449">
                  <c:v>2.6005551898856511E-3</c:v>
                </c:pt>
                <c:pt idx="450">
                  <c:v>2.6152847385158234E-3</c:v>
                </c:pt>
                <c:pt idx="451">
                  <c:v>2.6299183131504233E-3</c:v>
                </c:pt>
                <c:pt idx="452">
                  <c:v>2.6444533748429411E-3</c:v>
                </c:pt>
                <c:pt idx="453">
                  <c:v>2.6588873907427055E-3</c:v>
                </c:pt>
                <c:pt idx="454">
                  <c:v>2.6732178348215455E-3</c:v>
                </c:pt>
                <c:pt idx="455">
                  <c:v>2.6874421886021091E-3</c:v>
                </c:pt>
                <c:pt idx="456">
                  <c:v>2.7015579418875509E-3</c:v>
                </c:pt>
                <c:pt idx="457">
                  <c:v>2.7155625934922947E-3</c:v>
                </c:pt>
                <c:pt idx="458">
                  <c:v>2.7294536519735812E-3</c:v>
                </c:pt>
                <c:pt idx="459">
                  <c:v>2.7432286363634944E-3</c:v>
                </c:pt>
                <c:pt idx="460">
                  <c:v>2.7568850769011857E-3</c:v>
                </c:pt>
                <c:pt idx="461">
                  <c:v>2.7704205157649772E-3</c:v>
                </c:pt>
                <c:pt idx="462">
                  <c:v>2.7838325078040592E-3</c:v>
                </c:pt>
                <c:pt idx="463">
                  <c:v>2.7971186212694707E-3</c:v>
                </c:pt>
                <c:pt idx="464">
                  <c:v>2.81027643854406E-3</c:v>
                </c:pt>
                <c:pt idx="465">
                  <c:v>2.8233035568711248E-3</c:v>
                </c:pt>
                <c:pt idx="466">
                  <c:v>2.8361975890814281E-3</c:v>
                </c:pt>
                <c:pt idx="467">
                  <c:v>2.8489561643182714E-3</c:v>
                </c:pt>
                <c:pt idx="468">
                  <c:v>2.8615769287603384E-3</c:v>
                </c:pt>
                <c:pt idx="469">
                  <c:v>2.8740575463419827E-3</c:v>
                </c:pt>
                <c:pt idx="470">
                  <c:v>2.886395699470671E-3</c:v>
                </c:pt>
                <c:pt idx="471">
                  <c:v>2.8985890897412566E-3</c:v>
                </c:pt>
                <c:pt idx="472">
                  <c:v>2.9106354386467933E-3</c:v>
                </c:pt>
                <c:pt idx="473">
                  <c:v>2.9225324882855728E-3</c:v>
                </c:pt>
                <c:pt idx="474">
                  <c:v>2.93427800206408E-3</c:v>
                </c:pt>
                <c:pt idx="475">
                  <c:v>2.9458697653955671E-3</c:v>
                </c:pt>
                <c:pt idx="476">
                  <c:v>2.9573055863939398E-3</c:v>
                </c:pt>
                <c:pt idx="477">
                  <c:v>2.9685832965626441E-3</c:v>
                </c:pt>
                <c:pt idx="478">
                  <c:v>2.9797007514782668E-3</c:v>
                </c:pt>
                <c:pt idx="479">
                  <c:v>2.9906558314685347E-3</c:v>
                </c:pt>
                <c:pt idx="480">
                  <c:v>3.0014464422844201E-3</c:v>
                </c:pt>
                <c:pt idx="481">
                  <c:v>3.0120705157660544E-3</c:v>
                </c:pt>
                <c:pt idx="482">
                  <c:v>3.022526010502154E-3</c:v>
                </c:pt>
                <c:pt idx="483">
                  <c:v>3.0328109124826623E-3</c:v>
                </c:pt>
                <c:pt idx="484">
                  <c:v>3.0429232357443202E-3</c:v>
                </c:pt>
                <c:pt idx="485">
                  <c:v>3.0528610230088687E-3</c:v>
                </c:pt>
                <c:pt idx="486">
                  <c:v>3.0626223463136094E-3</c:v>
                </c:pt>
                <c:pt idx="487">
                  <c:v>3.0722053076340252E-3</c:v>
                </c:pt>
                <c:pt idx="488">
                  <c:v>3.0816080394981877E-3</c:v>
                </c:pt>
                <c:pt idx="489">
                  <c:v>3.0908287055926753E-3</c:v>
                </c:pt>
                <c:pt idx="490">
                  <c:v>3.0998655013597183E-3</c:v>
                </c:pt>
                <c:pt idx="491">
                  <c:v>3.1087166545853066E-3</c:v>
                </c:pt>
                <c:pt idx="492">
                  <c:v>3.1173804259779928E-3</c:v>
                </c:pt>
                <c:pt idx="493">
                  <c:v>3.1258551097381182E-3</c:v>
                </c:pt>
                <c:pt idx="494">
                  <c:v>3.1341390341172101E-3</c:v>
                </c:pt>
                <c:pt idx="495">
                  <c:v>3.142230561967288E-3</c:v>
                </c:pt>
                <c:pt idx="496">
                  <c:v>3.1501280912798312E-3</c:v>
                </c:pt>
                <c:pt idx="497">
                  <c:v>3.1578300557141507E-3</c:v>
                </c:pt>
                <c:pt idx="498">
                  <c:v>3.1653349251149327E-3</c:v>
                </c:pt>
                <c:pt idx="499">
                  <c:v>3.1726412060187046E-3</c:v>
                </c:pt>
                <c:pt idx="500">
                  <c:v>3.1797474421489985E-3</c:v>
                </c:pt>
                <c:pt idx="501">
                  <c:v>3.1866522148999723E-3</c:v>
                </c:pt>
                <c:pt idx="502">
                  <c:v>3.1933541438082698E-3</c:v>
                </c:pt>
                <c:pt idx="503">
                  <c:v>3.1998518870129016E-3</c:v>
                </c:pt>
                <c:pt idx="504">
                  <c:v>3.2061441417029243E-3</c:v>
                </c:pt>
                <c:pt idx="505">
                  <c:v>3.2122296445527198E-3</c:v>
                </c:pt>
                <c:pt idx="506">
                  <c:v>3.2181071721446631E-3</c:v>
                </c:pt>
                <c:pt idx="507">
                  <c:v>3.2237755413789793E-3</c:v>
                </c:pt>
                <c:pt idx="508">
                  <c:v>3.2292336098706138E-3</c:v>
                </c:pt>
                <c:pt idx="509">
                  <c:v>3.2344802763328981E-3</c:v>
                </c:pt>
                <c:pt idx="510">
                  <c:v>3.2395144809478677E-3</c:v>
                </c:pt>
                <c:pt idx="511">
                  <c:v>3.2443352057230286E-3</c:v>
                </c:pt>
                <c:pt idx="512">
                  <c:v>3.2489414748344226E-3</c:v>
                </c:pt>
                <c:pt idx="513">
                  <c:v>3.2533323549558133E-3</c:v>
                </c:pt>
                <c:pt idx="514">
                  <c:v>3.2575069555738586E-3</c:v>
                </c:pt>
                <c:pt idx="515">
                  <c:v>3.2614644292890986E-3</c:v>
                </c:pt>
                <c:pt idx="516">
                  <c:v>3.2652039721026297E-3</c:v>
                </c:pt>
                <c:pt idx="517">
                  <c:v>3.2687248236883269E-3</c:v>
                </c:pt>
                <c:pt idx="518">
                  <c:v>3.2720262676504855E-3</c:v>
                </c:pt>
                <c:pt idx="519">
                  <c:v>3.2751076317667546E-3</c:v>
                </c:pt>
                <c:pt idx="520">
                  <c:v>3.2779682882162543E-3</c:v>
                </c:pt>
                <c:pt idx="521">
                  <c:v>3.2806076537927639E-3</c:v>
                </c:pt>
                <c:pt idx="522">
                  <c:v>3.2830251901028828E-3</c:v>
                </c:pt>
                <c:pt idx="523">
                  <c:v>3.2852204037490652E-3</c:v>
                </c:pt>
                <c:pt idx="524">
                  <c:v>3.2871928464974459E-3</c:v>
                </c:pt>
                <c:pt idx="525">
                  <c:v>3.2889421154303775E-3</c:v>
                </c:pt>
                <c:pt idx="526">
                  <c:v>3.2904678530836012E-3</c:v>
                </c:pt>
                <c:pt idx="527">
                  <c:v>3.2917697475679897E-3</c:v>
                </c:pt>
                <c:pt idx="528">
                  <c:v>3.2928475326758086E-3</c:v>
                </c:pt>
                <c:pt idx="529">
                  <c:v>3.2937009879714313E-3</c:v>
                </c:pt>
                <c:pt idx="530">
                  <c:v>3.294329938866484E-3</c:v>
                </c:pt>
                <c:pt idx="531">
                  <c:v>3.2947342566793645E-3</c:v>
                </c:pt>
                <c:pt idx="532">
                  <c:v>3.2949138586791248E-3</c:v>
                </c:pt>
                <c:pt idx="533">
                  <c:v>3.2948687081136812E-3</c:v>
                </c:pt>
                <c:pt idx="534">
                  <c:v>3.2945988142223529E-3</c:v>
                </c:pt>
                <c:pt idx="535">
                  <c:v>3.2941042322327052E-3</c:v>
                </c:pt>
                <c:pt idx="536">
                  <c:v>3.2933850633417188E-3</c:v>
                </c:pt>
                <c:pt idx="537">
                  <c:v>3.2924414546812789E-3</c:v>
                </c:pt>
                <c:pt idx="538">
                  <c:v>3.2912735992680093E-3</c:v>
                </c:pt>
                <c:pt idx="539">
                  <c:v>3.2898817359374682E-3</c:v>
                </c:pt>
                <c:pt idx="540">
                  <c:v>3.2882661492627473E-3</c:v>
                </c:pt>
                <c:pt idx="541">
                  <c:v>3.2864271694575003E-3</c:v>
                </c:pt>
                <c:pt idx="542">
                  <c:v>3.2843651722634583E-3</c:v>
                </c:pt>
                <c:pt idx="543">
                  <c:v>3.2820805788224797E-3</c:v>
                </c:pt>
                <c:pt idx="544">
                  <c:v>3.279573855533199E-3</c:v>
                </c:pt>
                <c:pt idx="545">
                  <c:v>3.2768455138923337E-3</c:v>
                </c:pt>
                <c:pt idx="546">
                  <c:v>3.273896110320744E-3</c:v>
                </c:pt>
                <c:pt idx="547">
                  <c:v>3.2707262459743046E-3</c:v>
                </c:pt>
                <c:pt idx="548">
                  <c:v>3.2673365665396963E-3</c:v>
                </c:pt>
                <c:pt idx="549">
                  <c:v>3.2637277620152106E-3</c:v>
                </c:pt>
                <c:pt idx="550">
                  <c:v>3.2599005664766595E-3</c:v>
                </c:pt>
                <c:pt idx="551">
                  <c:v>3.2558557578285232E-3</c:v>
                </c:pt>
                <c:pt idx="552">
                  <c:v>3.2515941575404338E-3</c:v>
                </c:pt>
                <c:pt idx="553">
                  <c:v>3.2471166303691327E-3</c:v>
                </c:pt>
                <c:pt idx="554">
                  <c:v>3.2424240840660257E-3</c:v>
                </c:pt>
                <c:pt idx="555">
                  <c:v>3.2375174690704796E-3</c:v>
                </c:pt>
                <c:pt idx="556">
                  <c:v>3.2323977781890021E-3</c:v>
                </c:pt>
                <c:pt idx="557">
                  <c:v>3.2270660462604623E-3</c:v>
                </c:pt>
                <c:pt idx="558">
                  <c:v>3.2215233498074946E-3</c:v>
                </c:pt>
                <c:pt idx="559">
                  <c:v>3.215770806674274E-3</c:v>
                </c:pt>
                <c:pt idx="560">
                  <c:v>3.2098095756508101E-3</c:v>
                </c:pt>
                <c:pt idx="561">
                  <c:v>3.2036408560839535E-3</c:v>
                </c:pt>
                <c:pt idx="562">
                  <c:v>3.1972658874752907E-3</c:v>
                </c:pt>
                <c:pt idx="563">
                  <c:v>3.1906859490661073E-3</c:v>
                </c:pt>
                <c:pt idx="564">
                  <c:v>3.1839023594096394E-3</c:v>
                </c:pt>
                <c:pt idx="565">
                  <c:v>3.1769164759307788E-3</c:v>
                </c:pt>
                <c:pt idx="566">
                  <c:v>3.1697296944734731E-3</c:v>
                </c:pt>
                <c:pt idx="567">
                  <c:v>3.1623434488359998E-3</c:v>
                </c:pt>
                <c:pt idx="568">
                  <c:v>3.1547592102943588E-3</c:v>
                </c:pt>
                <c:pt idx="569">
                  <c:v>3.1469784871139832E-3</c:v>
                </c:pt>
                <c:pt idx="570">
                  <c:v>3.1390028240500102E-3</c:v>
                </c:pt>
                <c:pt idx="571">
                  <c:v>3.130833801836333E-3</c:v>
                </c:pt>
                <c:pt idx="572">
                  <c:v>3.1224730366636801E-3</c:v>
                </c:pt>
                <c:pt idx="573">
                  <c:v>3.1139221796469547E-3</c:v>
                </c:pt>
                <c:pt idx="574">
                  <c:v>3.1051829162820834E-3</c:v>
                </c:pt>
                <c:pt idx="575">
                  <c:v>3.0962569658926284E-3</c:v>
                </c:pt>
                <c:pt idx="576">
                  <c:v>3.087146081066406E-3</c:v>
                </c:pt>
                <c:pt idx="577">
                  <c:v>3.0778520470823817E-3</c:v>
                </c:pt>
                <c:pt idx="578">
                  <c:v>3.068376681328101E-3</c:v>
                </c:pt>
                <c:pt idx="579">
                  <c:v>3.0587218327079134E-3</c:v>
                </c:pt>
                <c:pt idx="580">
                  <c:v>3.048889381042271E-3</c:v>
                </c:pt>
                <c:pt idx="581">
                  <c:v>3.0388812364583679E-3</c:v>
                </c:pt>
                <c:pt idx="582">
                  <c:v>3.0286993387723987E-3</c:v>
                </c:pt>
                <c:pt idx="583">
                  <c:v>3.0183456568637131E-3</c:v>
                </c:pt>
                <c:pt idx="584">
                  <c:v>3.0078221880411519E-3</c:v>
                </c:pt>
                <c:pt idx="585">
                  <c:v>2.9971309574018477E-3</c:v>
                </c:pt>
                <c:pt idx="586">
                  <c:v>2.9862740171827796E-3</c:v>
                </c:pt>
                <c:pt idx="587">
                  <c:v>2.9752534461053716E-3</c:v>
                </c:pt>
                <c:pt idx="588">
                  <c:v>2.9640713487134214E-3</c:v>
                </c:pt>
                <c:pt idx="589">
                  <c:v>2.9527298547046676E-3</c:v>
                </c:pt>
                <c:pt idx="590">
                  <c:v>2.941231118256277E-3</c:v>
                </c:pt>
                <c:pt idx="591">
                  <c:v>2.9295773173445608E-3</c:v>
                </c:pt>
                <c:pt idx="592">
                  <c:v>2.9177706530592127E-3</c:v>
                </c:pt>
                <c:pt idx="593">
                  <c:v>2.9058133489123774E-3</c:v>
                </c:pt>
                <c:pt idx="594">
                  <c:v>2.8937076501428455E-3</c:v>
                </c:pt>
                <c:pt idx="595">
                  <c:v>2.8814558230156823E-3</c:v>
                </c:pt>
                <c:pt idx="596">
                  <c:v>2.8690601541175929E-3</c:v>
                </c:pt>
                <c:pt idx="597">
                  <c:v>2.8565229496483346E-3</c:v>
                </c:pt>
                <c:pt idx="598">
                  <c:v>2.8438465347084738E-3</c:v>
                </c:pt>
                <c:pt idx="599">
                  <c:v>2.8310332525838039E-3</c:v>
                </c:pt>
                <c:pt idx="600">
                  <c:v>2.8180854640267195E-3</c:v>
                </c:pt>
                <c:pt idx="601">
                  <c:v>2.8050055465348692E-3</c:v>
                </c:pt>
                <c:pt idx="602">
                  <c:v>2.7917958936273736E-3</c:v>
                </c:pt>
                <c:pt idx="603">
                  <c:v>2.7784589141189395E-3</c:v>
                </c:pt>
                <c:pt idx="604">
                  <c:v>2.7649970313921536E-3</c:v>
                </c:pt>
                <c:pt idx="605">
                  <c:v>2.7514126826682747E-3</c:v>
                </c:pt>
                <c:pt idx="606">
                  <c:v>2.7377083182768265E-3</c:v>
                </c:pt>
                <c:pt idx="607">
                  <c:v>2.7238864009242929E-3</c:v>
                </c:pt>
                <c:pt idx="608">
                  <c:v>2.7099494049622214E-3</c:v>
                </c:pt>
                <c:pt idx="609">
                  <c:v>2.6958998156550351E-3</c:v>
                </c:pt>
                <c:pt idx="610">
                  <c:v>2.6817401284478528E-3</c:v>
                </c:pt>
                <c:pt idx="611">
                  <c:v>2.6674728482346168E-3</c:v>
                </c:pt>
                <c:pt idx="612">
                  <c:v>2.6531004886268289E-3</c:v>
                </c:pt>
                <c:pt idx="613">
                  <c:v>2.6386255712231815E-3</c:v>
                </c:pt>
                <c:pt idx="614">
                  <c:v>2.6240506248803863E-3</c:v>
                </c:pt>
                <c:pt idx="615">
                  <c:v>2.609378184985486E-3</c:v>
                </c:pt>
                <c:pt idx="616">
                  <c:v>2.594610792729941E-3</c:v>
                </c:pt>
                <c:pt idx="617">
                  <c:v>2.5797509943857747E-3</c:v>
                </c:pt>
                <c:pt idx="618">
                  <c:v>2.5648013405840647E-3</c:v>
                </c:pt>
                <c:pt idx="619">
                  <c:v>2.5497643855960559E-3</c:v>
                </c:pt>
                <c:pt idx="620">
                  <c:v>2.5346426866171834E-3</c:v>
                </c:pt>
                <c:pt idx="621">
                  <c:v>2.5194388030542652E-3</c:v>
                </c:pt>
                <c:pt idx="622">
                  <c:v>2.5041552958161555E-3</c:v>
                </c:pt>
                <c:pt idx="623">
                  <c:v>2.4887947266081126E-3</c:v>
                </c:pt>
                <c:pt idx="624">
                  <c:v>2.4733596572301523E-3</c:v>
                </c:pt>
                <c:pt idx="625">
                  <c:v>2.4578526488796496E-3</c:v>
                </c:pt>
                <c:pt idx="626">
                  <c:v>2.4422762614584518E-3</c:v>
                </c:pt>
                <c:pt idx="627">
                  <c:v>2.4266330528847444E-3</c:v>
                </c:pt>
                <c:pt idx="628">
                  <c:v>2.4109255784099349E-3</c:v>
                </c:pt>
                <c:pt idx="629">
                  <c:v>2.3951563899407896E-3</c:v>
                </c:pt>
                <c:pt idx="630">
                  <c:v>2.3793280353670821E-3</c:v>
                </c:pt>
                <c:pt idx="631">
                  <c:v>2.3634430578949694E-3</c:v>
                </c:pt>
                <c:pt idx="632">
                  <c:v>2.347503995386354E-3</c:v>
                </c:pt>
                <c:pt idx="633">
                  <c:v>2.3315133797044418E-3</c:v>
                </c:pt>
                <c:pt idx="634">
                  <c:v>2.3154737360657376E-3</c:v>
                </c:pt>
                <c:pt idx="635">
                  <c:v>2.2993875823986861E-3</c:v>
                </c:pt>
                <c:pt idx="636">
                  <c:v>2.2832574287091818E-3</c:v>
                </c:pt>
                <c:pt idx="637">
                  <c:v>2.2670857764531616E-3</c:v>
                </c:pt>
                <c:pt idx="638">
                  <c:v>2.2508751179164781E-3</c:v>
                </c:pt>
                <c:pt idx="639">
                  <c:v>2.2346279356022618E-3</c:v>
                </c:pt>
                <c:pt idx="640">
                  <c:v>2.2183467016259673E-3</c:v>
                </c:pt>
                <c:pt idx="641">
                  <c:v>2.2020338771183002E-3</c:v>
                </c:pt>
                <c:pt idx="642">
                  <c:v>2.1856919116361975E-3</c:v>
                </c:pt>
                <c:pt idx="643">
                  <c:v>2.1693232425820598E-3</c:v>
                </c:pt>
                <c:pt idx="644">
                  <c:v>2.1529302946314004E-3</c:v>
                </c:pt>
                <c:pt idx="645">
                  <c:v>2.1365154791690858E-3</c:v>
                </c:pt>
                <c:pt idx="646">
                  <c:v>2.1200811937343361E-3</c:v>
                </c:pt>
                <c:pt idx="647">
                  <c:v>2.1036298214746319E-3</c:v>
                </c:pt>
                <c:pt idx="648">
                  <c:v>2.087163730608708E-3</c:v>
                </c:pt>
                <c:pt idx="649">
                  <c:v>2.0706852738987553E-3</c:v>
                </c:pt>
                <c:pt idx="650">
                  <c:v>2.0541967881319905E-3</c:v>
                </c:pt>
                <c:pt idx="651">
                  <c:v>2.03770059361173E-3</c:v>
                </c:pt>
                <c:pt idx="652">
                  <c:v>2.0211989936580982E-3</c:v>
                </c:pt>
                <c:pt idx="653">
                  <c:v>2.0046942741184914E-3</c:v>
                </c:pt>
                <c:pt idx="654">
                  <c:v>1.9881887028879342E-3</c:v>
                </c:pt>
                <c:pt idx="655">
                  <c:v>1.9716845294394233E-3</c:v>
                </c:pt>
                <c:pt idx="656">
                  <c:v>1.95518398436439E-3</c:v>
                </c:pt>
                <c:pt idx="657">
                  <c:v>1.9386892789233633E-3</c:v>
                </c:pt>
                <c:pt idx="658">
                  <c:v>1.9222026046069544E-3</c:v>
                </c:pt>
                <c:pt idx="659">
                  <c:v>1.9057261327072334E-3</c:v>
                </c:pt>
                <c:pt idx="660">
                  <c:v>1.8892620138996061E-3</c:v>
                </c:pt>
                <c:pt idx="661">
                  <c:v>1.872812377835252E-3</c:v>
                </c:pt>
                <c:pt idx="662">
                  <c:v>1.8563793327442165E-3</c:v>
                </c:pt>
                <c:pt idx="663">
                  <c:v>1.8399649650492175E-3</c:v>
                </c:pt>
                <c:pt idx="664">
                  <c:v>1.823571338990226E-3</c:v>
                </c:pt>
                <c:pt idx="665">
                  <c:v>1.8072004962598957E-3</c:v>
                </c:pt>
                <c:pt idx="666">
                  <c:v>1.7908544556498771E-3</c:v>
                </c:pt>
                <c:pt idx="667">
                  <c:v>1.7745352127080708E-3</c:v>
                </c:pt>
                <c:pt idx="668">
                  <c:v>1.7582447394068616E-3</c:v>
                </c:pt>
                <c:pt idx="669">
                  <c:v>1.7419849838223697E-3</c:v>
                </c:pt>
                <c:pt idx="670">
                  <c:v>1.7257578698247451E-3</c:v>
                </c:pt>
                <c:pt idx="671">
                  <c:v>1.7095652967795355E-3</c:v>
                </c:pt>
                <c:pt idx="672">
                  <c:v>1.6934091392601413E-3</c:v>
                </c:pt>
                <c:pt idx="673">
                  <c:v>1.6772912467713772E-3</c:v>
                </c:pt>
                <c:pt idx="674">
                  <c:v>1.6612134434841456E-3</c:v>
                </c:pt>
                <c:pt idx="675">
                  <c:v>1.6451775279812224E-3</c:v>
                </c:pt>
                <c:pt idx="676">
                  <c:v>1.6291852730141616E-3</c:v>
                </c:pt>
                <c:pt idx="677">
                  <c:v>1.6132384252713001E-3</c:v>
                </c:pt>
                <c:pt idx="678">
                  <c:v>1.5973387051568567E-3</c:v>
                </c:pt>
                <c:pt idx="679">
                  <c:v>1.5814878065811091E-3</c:v>
                </c:pt>
                <c:pt idx="680">
                  <c:v>1.5656873967616195E-3</c:v>
                </c:pt>
                <c:pt idx="681">
                  <c:v>1.5499391160354857E-3</c:v>
                </c:pt>
                <c:pt idx="682">
                  <c:v>1.5342445776825823E-3</c:v>
                </c:pt>
                <c:pt idx="683">
                  <c:v>1.5186053677597579E-3</c:v>
                </c:pt>
                <c:pt idx="684">
                  <c:v>1.5030230449459407E-3</c:v>
                </c:pt>
                <c:pt idx="685">
                  <c:v>1.4874991403981055E-3</c:v>
                </c:pt>
                <c:pt idx="686">
                  <c:v>1.4720351576180577E-3</c:v>
                </c:pt>
                <c:pt idx="687">
                  <c:v>1.456632572329966E-3</c:v>
                </c:pt>
                <c:pt idx="688">
                  <c:v>1.4412928323685914E-3</c:v>
                </c:pt>
                <c:pt idx="689">
                  <c:v>1.4260173575781428E-3</c:v>
                </c:pt>
                <c:pt idx="690">
                  <c:v>1.4108075397216903E-3</c:v>
                </c:pt>
                <c:pt idx="691">
                  <c:v>1.3956647424010627E-3</c:v>
                </c:pt>
                <c:pt idx="692">
                  <c:v>1.3805903009871481E-3</c:v>
                </c:pt>
                <c:pt idx="693">
                  <c:v>1.3655855225605184E-3</c:v>
                </c:pt>
                <c:pt idx="694">
                  <c:v>1.3506516858622884E-3</c:v>
                </c:pt>
                <c:pt idx="695">
                  <c:v>1.3357900412551192E-3</c:v>
                </c:pt>
                <c:pt idx="696">
                  <c:v>1.3210018106942745E-3</c:v>
                </c:pt>
                <c:pt idx="697">
                  <c:v>1.3062881877086271E-3</c:v>
                </c:pt>
                <c:pt idx="698">
                  <c:v>1.2916503373915178E-3</c:v>
                </c:pt>
                <c:pt idx="699">
                  <c:v>1.2770893964013581E-3</c:v>
                </c:pt>
                <c:pt idx="700">
                  <c:v>1.2626064729718723E-3</c:v>
                </c:pt>
                <c:pt idx="701">
                  <c:v>1.2482026469318596E-3</c:v>
                </c:pt>
                <c:pt idx="702">
                  <c:v>1.2338789697343699E-3</c:v>
                </c:pt>
                <c:pt idx="703">
                  <c:v>1.219636464495167E-3</c:v>
                </c:pt>
                <c:pt idx="704">
                  <c:v>1.2054761260403622E-3</c:v>
                </c:pt>
                <c:pt idx="705">
                  <c:v>1.1913989209630909E-3</c:v>
                </c:pt>
                <c:pt idx="706">
                  <c:v>1.1774057876891089E-3</c:v>
                </c:pt>
                <c:pt idx="707">
                  <c:v>1.1634976365511695E-3</c:v>
                </c:pt>
                <c:pt idx="708">
                  <c:v>1.1496753498720614E-3</c:v>
                </c:pt>
                <c:pt idx="709">
                  <c:v>1.1359397820561595E-3</c:v>
                </c:pt>
                <c:pt idx="710">
                  <c:v>1.1222917596893593E-3</c:v>
                </c:pt>
                <c:pt idx="711">
                  <c:v>1.1087320816472489E-3</c:v>
                </c:pt>
                <c:pt idx="712">
                  <c:v>1.0952615192113822E-3</c:v>
                </c:pt>
                <c:pt idx="713">
                  <c:v>1.0818808161935011E-3</c:v>
                </c:pt>
                <c:pt idx="714">
                  <c:v>1.0685906890675694E-3</c:v>
                </c:pt>
                <c:pt idx="715">
                  <c:v>1.0553918271094579E-3</c:v>
                </c:pt>
                <c:pt idx="716">
                  <c:v>1.0422848925441446E-3</c:v>
                </c:pt>
                <c:pt idx="717">
                  <c:v>1.0292705207002653E-3</c:v>
                </c:pt>
                <c:pt idx="718">
                  <c:v>1.0163493201718679E-3</c:v>
                </c:pt>
                <c:pt idx="719">
                  <c:v>1.0035218729872136E-3</c:v>
                </c:pt>
                <c:pt idx="720">
                  <c:v>9.9078873478446704E-4</c:v>
                </c:pt>
                <c:pt idx="721">
                  <c:v>9.7815043499411918E-4</c:v>
                </c:pt>
                <c:pt idx="722">
                  <c:v>9.6560747702798314E-4</c:v>
                </c:pt>
                <c:pt idx="723">
                  <c:v>9.5316033847460261E-4</c:v>
                </c:pt>
                <c:pt idx="724">
                  <c:v>9.4080947130091141E-4</c:v>
                </c:pt>
                <c:pt idx="725">
                  <c:v>9.2855530205998213E-4</c:v>
                </c:pt>
                <c:pt idx="726">
                  <c:v>9.1639823210470288E-4</c:v>
                </c:pt>
                <c:pt idx="727">
                  <c:v>9.043386378072124E-4</c:v>
                </c:pt>
                <c:pt idx="728">
                  <c:v>8.9237687078393938E-4</c:v>
                </c:pt>
                <c:pt idx="729">
                  <c:v>8.8051325812607019E-4</c:v>
                </c:pt>
                <c:pt idx="730">
                  <c:v>8.687481026352869E-4</c:v>
                </c:pt>
                <c:pt idx="731">
                  <c:v>8.5708168306460953E-4</c:v>
                </c:pt>
                <c:pt idx="732">
                  <c:v>8.4551425436417296E-4</c:v>
                </c:pt>
                <c:pt idx="733">
                  <c:v>8.3404604793177667E-4</c:v>
                </c:pt>
                <c:pt idx="734">
                  <c:v>8.2267727186803921E-4</c:v>
                </c:pt>
                <c:pt idx="735">
                  <c:v>8.1140811123599124E-4</c:v>
                </c:pt>
                <c:pt idx="736">
                  <c:v>8.0023872832494472E-4</c:v>
                </c:pt>
                <c:pt idx="737">
                  <c:v>7.8916926291846721E-4</c:v>
                </c:pt>
                <c:pt idx="738">
                  <c:v>7.7819983256630196E-4</c:v>
                </c:pt>
                <c:pt idx="739">
                  <c:v>7.6733053286006303E-4</c:v>
                </c:pt>
                <c:pt idx="740">
                  <c:v>7.5656143771254849E-4</c:v>
                </c:pt>
                <c:pt idx="741">
                  <c:v>7.4589259964050062E-4</c:v>
                </c:pt>
                <c:pt idx="742">
                  <c:v>7.3532405005065317E-4</c:v>
                </c:pt>
                <c:pt idx="743">
                  <c:v>7.2485579952890472E-4</c:v>
                </c:pt>
                <c:pt idx="744">
                  <c:v>7.1448783813245534E-4</c:v>
                </c:pt>
                <c:pt idx="745">
                  <c:v>7.0422013568474391E-4</c:v>
                </c:pt>
                <c:pt idx="746">
                  <c:v>6.9405264207302985E-4</c:v>
                </c:pt>
                <c:pt idx="747">
                  <c:v>6.8398528754845772E-4</c:v>
                </c:pt>
                <c:pt idx="748">
                  <c:v>6.7401798302844853E-4</c:v>
                </c:pt>
                <c:pt idx="749">
                  <c:v>6.6415062040126201E-4</c:v>
                </c:pt>
                <c:pt idx="750">
                  <c:v>6.5438307283257106E-4</c:v>
                </c:pt>
                <c:pt idx="751">
                  <c:v>6.4471519507389966E-4</c:v>
                </c:pt>
                <c:pt idx="752">
                  <c:v>6.3514682377276805E-4</c:v>
                </c:pt>
                <c:pt idx="753">
                  <c:v>6.2567777778439434E-4</c:v>
                </c:pt>
                <c:pt idx="754">
                  <c:v>6.1630785848480426E-4</c:v>
                </c:pt>
                <c:pt idx="755">
                  <c:v>6.0703685008520094E-4</c:v>
                </c:pt>
                <c:pt idx="756">
                  <c:v>5.9786451994744679E-4</c:v>
                </c:pt>
                <c:pt idx="757">
                  <c:v>5.8879061890051347E-4</c:v>
                </c:pt>
                <c:pt idx="758">
                  <c:v>5.7981488155775757E-4</c:v>
                </c:pt>
                <c:pt idx="759">
                  <c:v>5.7093702663488027E-4</c:v>
                </c:pt>
                <c:pt idx="760">
                  <c:v>5.6215675726842967E-4</c:v>
                </c:pt>
                <c:pt idx="761">
                  <c:v>5.5347376133471138E-4</c:v>
                </c:pt>
                <c:pt idx="762">
                  <c:v>5.4488771176896969E-4</c:v>
                </c:pt>
                <c:pt idx="763">
                  <c:v>5.3639826688470444E-4</c:v>
                </c:pt>
                <c:pt idx="764">
                  <c:v>5.2800507069299498E-4</c:v>
                </c:pt>
                <c:pt idx="765">
                  <c:v>5.1970775322169867E-4</c:v>
                </c:pt>
                <c:pt idx="766">
                  <c:v>5.1150593083439729E-4</c:v>
                </c:pt>
                <c:pt idx="767">
                  <c:v>5.0339920654896529E-4</c:v>
                </c:pt>
                <c:pt idx="768">
                  <c:v>4.9538717035563879E-4</c:v>
                </c:pt>
                <c:pt idx="769">
                  <c:v>4.8746939953445996E-4</c:v>
                </c:pt>
                <c:pt idx="770">
                  <c:v>4.7964545897198098E-4</c:v>
                </c:pt>
                <c:pt idx="771">
                  <c:v>4.7191490147711039E-4</c:v>
                </c:pt>
                <c:pt idx="772">
                  <c:v>4.6427726809598619E-4</c:v>
                </c:pt>
                <c:pt idx="773">
                  <c:v>4.567320884257633E-4</c:v>
                </c:pt>
                <c:pt idx="774">
                  <c:v>4.4927888092720846E-4</c:v>
                </c:pt>
                <c:pt idx="775">
                  <c:v>4.4191715323599014E-4</c:v>
                </c:pt>
                <c:pt idx="776">
                  <c:v>4.3464640247256337E-4</c:v>
                </c:pt>
                <c:pt idx="777">
                  <c:v>4.2746611555054173E-4</c:v>
                </c:pt>
                <c:pt idx="778">
                  <c:v>4.2037576948346193E-4</c:v>
                </c:pt>
                <c:pt idx="779">
                  <c:v>4.1337483168983526E-4</c:v>
                </c:pt>
                <c:pt idx="780">
                  <c:v>4.0646276029639926E-4</c:v>
                </c:pt>
                <c:pt idx="781">
                  <c:v>3.9963900443946868E-4</c:v>
                </c:pt>
                <c:pt idx="782">
                  <c:v>3.9290300456429897E-4</c:v>
                </c:pt>
                <c:pt idx="783">
                  <c:v>3.8625419272237505E-4</c:v>
                </c:pt>
                <c:pt idx="784">
                  <c:v>3.7969199286653485E-4</c:v>
                </c:pt>
                <c:pt idx="785">
                  <c:v>3.732158211438506E-4</c:v>
                </c:pt>
                <c:pt idx="786">
                  <c:v>3.6682508618618047E-4</c:v>
                </c:pt>
                <c:pt idx="787">
                  <c:v>3.6051918939831854E-4</c:v>
                </c:pt>
                <c:pt idx="788">
                  <c:v>3.5429752524366247E-4</c:v>
                </c:pt>
                <c:pt idx="789">
                  <c:v>3.4815948152732638E-4</c:v>
                </c:pt>
                <c:pt idx="790">
                  <c:v>3.4210443967663042E-4</c:v>
                </c:pt>
                <c:pt idx="791">
                  <c:v>3.3613177501889616E-4</c:v>
                </c:pt>
                <c:pt idx="792">
                  <c:v>3.3024085705648186E-4</c:v>
                </c:pt>
                <c:pt idx="793">
                  <c:v>3.2443104973899479E-4</c:v>
                </c:pt>
                <c:pt idx="794">
                  <c:v>3.1870171173262012E-4</c:v>
                </c:pt>
                <c:pt idx="795">
                  <c:v>3.1305219668650549E-4</c:v>
                </c:pt>
                <c:pt idx="796">
                  <c:v>3.0748185349614699E-4</c:v>
                </c:pt>
                <c:pt idx="797">
                  <c:v>3.0199002656372249E-4</c:v>
                </c:pt>
                <c:pt idx="798">
                  <c:v>2.9657605605531897E-4</c:v>
                </c:pt>
                <c:pt idx="799">
                  <c:v>2.9123927815500743E-4</c:v>
                </c:pt>
                <c:pt idx="800">
                  <c:v>2.8597902531571644E-4</c:v>
                </c:pt>
                <c:pt idx="801">
                  <c:v>2.8079462650686143E-4</c:v>
                </c:pt>
                <c:pt idx="802">
                  <c:v>2.7568540745868703E-4</c:v>
                </c:pt>
                <c:pt idx="803">
                  <c:v>2.7065069090328228E-4</c:v>
                </c:pt>
                <c:pt idx="804">
                  <c:v>2.6568979681223262E-4</c:v>
                </c:pt>
                <c:pt idx="805">
                  <c:v>2.6080204263087255E-4</c:v>
                </c:pt>
                <c:pt idx="806">
                  <c:v>2.5598674350910523E-4</c:v>
                </c:pt>
                <c:pt idx="807">
                  <c:v>2.5124321252876082E-4</c:v>
                </c:pt>
                <c:pt idx="808">
                  <c:v>2.4657076092746177E-4</c:v>
                </c:pt>
                <c:pt idx="809">
                  <c:v>2.4196869831897259E-4</c:v>
                </c:pt>
                <c:pt idx="810">
                  <c:v>2.3743633291000568E-4</c:v>
                </c:pt>
                <c:pt idx="811">
                  <c:v>2.3297297171346514E-4</c:v>
                </c:pt>
                <c:pt idx="812">
                  <c:v>2.2857792075810593E-4</c:v>
                </c:pt>
                <c:pt idx="813">
                  <c:v>2.2425048529459203E-4</c:v>
                </c:pt>
                <c:pt idx="814">
                  <c:v>2.1998996999793597E-4</c:v>
                </c:pt>
                <c:pt idx="815">
                  <c:v>2.1579567916630874E-4</c:v>
                </c:pt>
                <c:pt idx="816">
                  <c:v>2.1166691691620543E-4</c:v>
                </c:pt>
                <c:pt idx="817">
                  <c:v>2.0760298737395846E-4</c:v>
                </c:pt>
                <c:pt idx="818">
                  <c:v>2.036031948635893E-4</c:v>
                </c:pt>
                <c:pt idx="819">
                  <c:v>1.9966684409099364E-4</c:v>
                </c:pt>
                <c:pt idx="820">
                  <c:v>1.9579324032445509E-4</c:v>
                </c:pt>
                <c:pt idx="821">
                  <c:v>1.9198168957148477E-4</c:v>
                </c:pt>
                <c:pt idx="822">
                  <c:v>1.8823149875198694E-4</c:v>
                </c:pt>
                <c:pt idx="823">
                  <c:v>1.8454197586775128E-4</c:v>
                </c:pt>
                <c:pt idx="824">
                  <c:v>1.809124301682743E-4</c:v>
                </c:pt>
                <c:pt idx="825">
                  <c:v>1.7734217231291525E-4</c:v>
                </c:pt>
                <c:pt idx="826">
                  <c:v>1.7383051452939178E-4</c:v>
                </c:pt>
                <c:pt idx="827">
                  <c:v>1.7037677076862408E-4</c:v>
                </c:pt>
                <c:pt idx="828">
                  <c:v>1.6698025685593553E-4</c:v>
                </c:pt>
                <c:pt idx="829">
                  <c:v>1.6364029063862195E-4</c:v>
                </c:pt>
                <c:pt idx="830">
                  <c:v>1.6035619212990124E-4</c:v>
                </c:pt>
                <c:pt idx="831">
                  <c:v>1.5712728364925755E-4</c:v>
                </c:pt>
                <c:pt idx="832">
                  <c:v>1.5395288995919421E-4</c:v>
                </c:pt>
                <c:pt idx="833">
                  <c:v>1.5083233839841389E-4</c:v>
                </c:pt>
                <c:pt idx="834">
                  <c:v>1.4776495901144246E-4</c:v>
                </c:pt>
                <c:pt idx="835">
                  <c:v>1.4475008467471632E-4</c:v>
                </c:pt>
                <c:pt idx="836">
                  <c:v>1.4178705121915415E-4</c:v>
                </c:pt>
                <c:pt idx="837">
                  <c:v>1.3887519754923457E-4</c:v>
                </c:pt>
                <c:pt idx="838">
                  <c:v>1.360138657586026E-4</c:v>
                </c:pt>
                <c:pt idx="839">
                  <c:v>1.3320240124223E-4</c:v>
                </c:pt>
                <c:pt idx="840">
                  <c:v>1.3044015280515352E-4</c:v>
                </c:pt>
                <c:pt idx="841">
                  <c:v>1.2772647276781848E-4</c:v>
                </c:pt>
                <c:pt idx="842">
                  <c:v>1.2506071706805535E-4</c:v>
                </c:pt>
                <c:pt idx="843">
                  <c:v>1.22442245359717E-4</c:v>
                </c:pt>
                <c:pt idx="844">
                  <c:v>1.1987042110800628E-4</c:v>
                </c:pt>
                <c:pt idx="845">
                  <c:v>1.1734461168152548E-4</c:v>
                </c:pt>
                <c:pt idx="846">
                  <c:v>1.148641884410778E-4</c:v>
                </c:pt>
                <c:pt idx="847">
                  <c:v>1.1242852682525337E-4</c:v>
                </c:pt>
                <c:pt idx="848">
                  <c:v>1.1003700643283348E-4</c:v>
                </c:pt>
                <c:pt idx="849">
                  <c:v>1.0768901110204613E-4</c:v>
                </c:pt>
                <c:pt idx="850">
                  <c:v>1.0538392898670826E-4</c:v>
                </c:pt>
                <c:pt idx="851">
                  <c:v>1.0312115262928969E-4</c:v>
                </c:pt>
                <c:pt idx="852">
                  <c:v>1.0090007903093452E-4</c:v>
                </c:pt>
                <c:pt idx="853">
                  <c:v>9.872010971847781E-5</c:v>
                </c:pt>
                <c:pt idx="854">
                  <c:v>9.6580650808493915E-5</c:v>
                </c:pt>
                <c:pt idx="855">
                  <c:v>9.4481113068414744E-5</c:v>
                </c:pt>
                <c:pt idx="856">
                  <c:v>9.242091197475705E-5</c:v>
                </c:pt>
                <c:pt idx="857">
                  <c:v>9.0399467768496761E-5</c:v>
                </c:pt>
                <c:pt idx="858">
                  <c:v>8.8416205507631273E-5</c:v>
                </c:pt>
                <c:pt idx="859">
                  <c:v>8.6470555116968415E-5</c:v>
                </c:pt>
                <c:pt idx="860">
                  <c:v>8.4561951435183777E-5</c:v>
                </c:pt>
                <c:pt idx="861">
                  <c:v>8.2689834259186277E-5</c:v>
                </c:pt>
                <c:pt idx="862">
                  <c:v>8.0853648385834125E-5</c:v>
                </c:pt>
                <c:pt idx="863">
                  <c:v>7.9052843651041836E-5</c:v>
                </c:pt>
                <c:pt idx="864">
                  <c:v>7.7286874966321393E-5</c:v>
                </c:pt>
                <c:pt idx="865">
                  <c:v>7.555520235279853E-5</c:v>
                </c:pt>
                <c:pt idx="866">
                  <c:v>7.3857290972747302E-5</c:v>
                </c:pt>
                <c:pt idx="867">
                  <c:v>7.2192611158685972E-5</c:v>
                </c:pt>
                <c:pt idx="868">
                  <c:v>7.0560638440075752E-5</c:v>
                </c:pt>
                <c:pt idx="869">
                  <c:v>6.8960853567666964E-5</c:v>
                </c:pt>
                <c:pt idx="870">
                  <c:v>6.7392742535534939E-5</c:v>
                </c:pt>
                <c:pt idx="871">
                  <c:v>6.5855796600849099E-5</c:v>
                </c:pt>
                <c:pt idx="872">
                  <c:v>6.4349512301418698E-5</c:v>
                </c:pt>
                <c:pt idx="873">
                  <c:v>6.2873391471058687E-5</c:v>
                </c:pt>
                <c:pt idx="874">
                  <c:v>6.1426941252819126E-5</c:v>
                </c:pt>
                <c:pt idx="875">
                  <c:v>6.0009674110121789E-5</c:v>
                </c:pt>
                <c:pt idx="876">
                  <c:v>5.8621107835847219E-5</c:v>
                </c:pt>
                <c:pt idx="877">
                  <c:v>5.7260765559416076E-5</c:v>
                </c:pt>
                <c:pt idx="878">
                  <c:v>5.5928175751907653E-5</c:v>
                </c:pt>
                <c:pt idx="879">
                  <c:v>5.4622872229259488E-5</c:v>
                </c:pt>
                <c:pt idx="880">
                  <c:v>5.3344394153590967E-5</c:v>
                </c:pt>
                <c:pt idx="881">
                  <c:v>5.2092286032694209E-5</c:v>
                </c:pt>
                <c:pt idx="882">
                  <c:v>5.0866097717734705E-5</c:v>
                </c:pt>
                <c:pt idx="883">
                  <c:v>4.9665384399205588E-5</c:v>
                </c:pt>
                <c:pt idx="884">
                  <c:v>4.8489706601177047E-5</c:v>
                </c:pt>
                <c:pt idx="885">
                  <c:v>4.7338630173883927E-5</c:v>
                </c:pt>
                <c:pt idx="886">
                  <c:v>4.6211726284693629E-5</c:v>
                </c:pt>
                <c:pt idx="887">
                  <c:v>4.5108571407496679E-5</c:v>
                </c:pt>
                <c:pt idx="888">
                  <c:v>4.4028747310560364E-5</c:v>
                </c:pt>
                <c:pt idx="889">
                  <c:v>4.2971841042889066E-5</c:v>
                </c:pt>
                <c:pt idx="890">
                  <c:v>4.193744491913047E-5</c:v>
                </c:pt>
                <c:pt idx="891">
                  <c:v>4.0925156503069698E-5</c:v>
                </c:pt>
                <c:pt idx="892">
                  <c:v>3.9934578589751428E-5</c:v>
                </c:pt>
                <c:pt idx="893">
                  <c:v>3.8965319186270524E-5</c:v>
                </c:pt>
                <c:pt idx="894">
                  <c:v>3.8016991491271168E-5</c:v>
                </c:pt>
                <c:pt idx="895">
                  <c:v>3.7089213873193519E-5</c:v>
                </c:pt>
                <c:pt idx="896">
                  <c:v>3.6181609847307593E-5</c:v>
                </c:pt>
                <c:pt idx="897">
                  <c:v>3.5293808051573091E-5</c:v>
                </c:pt>
                <c:pt idx="898">
                  <c:v>3.4425442221363406E-5</c:v>
                </c:pt>
                <c:pt idx="899">
                  <c:v>3.3576151163091862E-5</c:v>
                </c:pt>
                <c:pt idx="900">
                  <c:v>3.2745578726777952E-5</c:v>
                </c:pt>
                <c:pt idx="901">
                  <c:v>3.1933373777590484E-5</c:v>
                </c:pt>
                <c:pt idx="902">
                  <c:v>3.1139190166404658E-5</c:v>
                </c:pt>
                <c:pt idx="903">
                  <c:v>3.0362686699409096E-5</c:v>
                </c:pt>
                <c:pt idx="904">
                  <c:v>2.9603527106798853E-5</c:v>
                </c:pt>
                <c:pt idx="905">
                  <c:v>2.8861380010589789E-5</c:v>
                </c:pt>
                <c:pt idx="906">
                  <c:v>2.813591889158899E-5</c:v>
                </c:pt>
                <c:pt idx="907">
                  <c:v>2.7426822055556078E-5</c:v>
                </c:pt>
                <c:pt idx="908">
                  <c:v>2.6733772598589034E-5</c:v>
                </c:pt>
                <c:pt idx="909">
                  <c:v>2.6056458371768085E-5</c:v>
                </c:pt>
                <c:pt idx="910">
                  <c:v>2.5394571945090783E-5</c:v>
                </c:pt>
                <c:pt idx="911">
                  <c:v>2.4747810570730632E-5</c:v>
                </c:pt>
                <c:pt idx="912">
                  <c:v>2.4115876145651288E-5</c:v>
                </c:pt>
                <c:pt idx="913">
                  <c:v>2.349847517360767E-5</c:v>
                </c:pt>
                <c:pt idx="914">
                  <c:v>2.2895318726565275E-5</c:v>
                </c:pt>
                <c:pt idx="915">
                  <c:v>2.2306122405567795E-5</c:v>
                </c:pt>
                <c:pt idx="916">
                  <c:v>2.1730606301083121E-5</c:v>
                </c:pt>
                <c:pt idx="917">
                  <c:v>2.1168494952857116E-5</c:v>
                </c:pt>
                <c:pt idx="918">
                  <c:v>2.0619517309304219E-5</c:v>
                </c:pt>
                <c:pt idx="919">
                  <c:v>2.0083406686462807E-5</c:v>
                </c:pt>
                <c:pt idx="920">
                  <c:v>1.9559900726543587E-5</c:v>
                </c:pt>
                <c:pt idx="921">
                  <c:v>1.9048741356098131E-5</c:v>
                </c:pt>
                <c:pt idx="922">
                  <c:v>1.8549674743834253E-5</c:v>
                </c:pt>
                <c:pt idx="923">
                  <c:v>1.806245125810472E-5</c:v>
                </c:pt>
                <c:pt idx="924">
                  <c:v>1.7586825424094571E-5</c:v>
                </c:pt>
                <c:pt idx="925">
                  <c:v>1.7122555880732832E-5</c:v>
                </c:pt>
                <c:pt idx="926">
                  <c:v>1.6669405337352634E-5</c:v>
                </c:pt>
                <c:pt idx="927">
                  <c:v>1.6227140530124337E-5</c:v>
                </c:pt>
                <c:pt idx="928">
                  <c:v>1.5795532178285042E-5</c:v>
                </c:pt>
                <c:pt idx="929">
                  <c:v>1.5374354940187537E-5</c:v>
                </c:pt>
                <c:pt idx="930">
                  <c:v>1.4963387369191285E-5</c:v>
                </c:pt>
                <c:pt idx="931">
                  <c:v>1.4562411869417468E-5</c:v>
                </c:pt>
                <c:pt idx="932">
                  <c:v>1.4171214651389486E-5</c:v>
                </c:pt>
                <c:pt idx="933">
                  <c:v>1.3789585687580008E-5</c:v>
                </c:pt>
                <c:pt idx="934">
                  <c:v>1.3417318667884968E-5</c:v>
                </c:pt>
                <c:pt idx="935">
                  <c:v>1.3054210955044339E-5</c:v>
                </c:pt>
                <c:pt idx="936">
                  <c:v>1.2700063540029385E-5</c:v>
                </c:pt>
                <c:pt idx="937">
                  <c:v>1.2354680997414981E-5</c:v>
                </c:pt>
                <c:pt idx="938">
                  <c:v>1.2017871440755698E-5</c:v>
                </c:pt>
                <c:pt idx="939">
                  <c:v>1.1689446477983355E-5</c:v>
                </c:pt>
                <c:pt idx="940">
                  <c:v>1.1369221166843629E-5</c:v>
                </c:pt>
                <c:pt idx="941">
                  <c:v>1.105701397038852E-5</c:v>
                </c:pt>
                <c:pt idx="942">
                  <c:v>1.0752646712541146E-5</c:v>
                </c:pt>
                <c:pt idx="943">
                  <c:v>1.045594453374888E-5</c:v>
                </c:pt>
                <c:pt idx="944">
                  <c:v>1.0166735846740202E-5</c:v>
                </c:pt>
                <c:pt idx="945">
                  <c:v>9.8848522924003503E-6</c:v>
                </c:pt>
                <c:pt idx="946">
                  <c:v>9.6101286957802793E-6</c:v>
                </c:pt>
                <c:pt idx="947">
                  <c:v>9.3424030222529281E-6</c:v>
                </c:pt>
                <c:pt idx="948">
                  <c:v>9.0815163338305294E-6</c:v>
                </c:pt>
                <c:pt idx="949">
                  <c:v>8.8273127456559873E-6</c:v>
                </c:pt>
                <c:pt idx="950">
                  <c:v>8.5796393826811304E-6</c:v>
                </c:pt>
                <c:pt idx="951">
                  <c:v>8.3383463365440169E-6</c:v>
                </c:pt>
                <c:pt idx="952">
                  <c:v>8.1032866226572018E-6</c:v>
                </c:pt>
                <c:pt idx="953">
                  <c:v>7.874316137518322E-6</c:v>
                </c:pt>
                <c:pt idx="954">
                  <c:v>7.6512936162539079E-6</c:v>
                </c:pt>
                <c:pt idx="955">
                  <c:v>7.4340805904071355E-6</c:v>
                </c:pt>
                <c:pt idx="956">
                  <c:v>7.2225413459794787E-6</c:v>
                </c:pt>
                <c:pt idx="957">
                  <c:v>7.0165428817361289E-6</c:v>
                </c:pt>
                <c:pt idx="958">
                  <c:v>6.8159548677844587E-6</c:v>
                </c:pt>
                <c:pt idx="959">
                  <c:v>6.6206496044344412E-6</c:v>
                </c:pt>
                <c:pt idx="960">
                  <c:v>6.4305019813496492E-6</c:v>
                </c:pt>
                <c:pt idx="961">
                  <c:v>6.2453894369969838E-6</c:v>
                </c:pt>
                <c:pt idx="962">
                  <c:v>6.0651919184028621E-6</c:v>
                </c:pt>
                <c:pt idx="963">
                  <c:v>5.889791841223379E-6</c:v>
                </c:pt>
                <c:pt idx="964">
                  <c:v>5.7190740501354877E-6</c:v>
                </c:pt>
                <c:pt idx="965">
                  <c:v>5.5529257795558944E-6</c:v>
                </c:pt>
                <c:pt idx="966">
                  <c:v>5.3912366146940175E-6</c:v>
                </c:pt>
                <c:pt idx="967">
                  <c:v>5.233898452945104E-6</c:v>
                </c:pt>
                <c:pt idx="968">
                  <c:v>5.0808054656290994E-6</c:v>
                </c:pt>
                <c:pt idx="969">
                  <c:v>4.9318540600807171E-6</c:v>
                </c:pt>
                <c:pt idx="970">
                  <c:v>4.7869428420956775E-6</c:v>
                </c:pt>
                <c:pt idx="971">
                  <c:v>4.6459725787379143E-6</c:v>
                </c:pt>
                <c:pt idx="972">
                  <c:v>4.5088461615120568E-6</c:v>
                </c:pt>
                <c:pt idx="973">
                  <c:v>4.3754685699054372E-6</c:v>
                </c:pt>
                <c:pt idx="974">
                  <c:v>4.2457468353033119E-6</c:v>
                </c:pt>
                <c:pt idx="975">
                  <c:v>4.1195900052809629E-6</c:v>
                </c:pt>
                <c:pt idx="976">
                  <c:v>3.9969091082757814E-6</c:v>
                </c:pt>
                <c:pt idx="977">
                  <c:v>3.8776171186424224E-6</c:v>
                </c:pt>
                <c:pt idx="978">
                  <c:v>3.7616289220937189E-6</c:v>
                </c:pt>
                <c:pt idx="979">
                  <c:v>3.6488612815297238E-6</c:v>
                </c:pt>
                <c:pt idx="980">
                  <c:v>3.539232803257191E-6</c:v>
                </c:pt>
                <c:pt idx="981">
                  <c:v>3.4326639036013178E-6</c:v>
                </c:pt>
                <c:pt idx="982">
                  <c:v>3.3290767759115287E-6</c:v>
                </c:pt>
                <c:pt idx="983">
                  <c:v>3.2283953579627257E-6</c:v>
                </c:pt>
                <c:pt idx="984">
                  <c:v>3.1305452997532457E-6</c:v>
                </c:pt>
                <c:pt idx="985">
                  <c:v>3.0354539317005232E-6</c:v>
                </c:pt>
                <c:pt idx="986">
                  <c:v>2.9430502332352681E-6</c:v>
                </c:pt>
                <c:pt idx="987">
                  <c:v>2.8532648017947147E-6</c:v>
                </c:pt>
                <c:pt idx="988">
                  <c:v>2.7660298222153397E-6</c:v>
                </c:pt>
                <c:pt idx="989">
                  <c:v>2.6812790365252051E-6</c:v>
                </c:pt>
                <c:pt idx="990">
                  <c:v>2.5989477141359084E-6</c:v>
                </c:pt>
                <c:pt idx="991">
                  <c:v>2.5189726224339552E-6</c:v>
                </c:pt>
                <c:pt idx="992">
                  <c:v>2.441291997771137E-6</c:v>
                </c:pt>
                <c:pt idx="993">
                  <c:v>2.3658455168533783E-6</c:v>
                </c:pt>
                <c:pt idx="994">
                  <c:v>2.2925742685273023E-6</c:v>
                </c:pt>
                <c:pt idx="995">
                  <c:v>2.2214207259636217E-6</c:v>
                </c:pt>
                <c:pt idx="996">
                  <c:v>2.1523287192363004E-6</c:v>
                </c:pt>
                <c:pt idx="997">
                  <c:v>2.0852434082962907E-6</c:v>
                </c:pt>
                <c:pt idx="998">
                  <c:v>2.020111256338452E-6</c:v>
                </c:pt>
                <c:pt idx="999">
                  <c:v>1.9568800035601974E-6</c:v>
                </c:pt>
                <c:pt idx="1000">
                  <c:v>1.8954986413101836E-6</c:v>
                </c:pt>
                <c:pt idx="1001">
                  <c:v>1.8359173866253128E-6</c:v>
                </c:pt>
                <c:pt idx="1002">
                  <c:v>1.7780876571541354E-6</c:v>
                </c:pt>
                <c:pt idx="1003">
                  <c:v>1.721962046464628E-6</c:v>
                </c:pt>
                <c:pt idx="1004">
                  <c:v>1.6674942997342157E-6</c:v>
                </c:pt>
                <c:pt idx="1005">
                  <c:v>1.6146392898197963E-6</c:v>
                </c:pt>
                <c:pt idx="1006">
                  <c:v>1.5633529937054012E-6</c:v>
                </c:pt>
                <c:pt idx="1007">
                  <c:v>1.5135924693250395E-6</c:v>
                </c:pt>
                <c:pt idx="1008">
                  <c:v>1.465315832758157E-6</c:v>
                </c:pt>
                <c:pt idx="1009">
                  <c:v>1.4184822357950864E-6</c:v>
                </c:pt>
                <c:pt idx="1010">
                  <c:v>1.3730518438697014E-6</c:v>
                </c:pt>
                <c:pt idx="1011">
                  <c:v>1.3289858143565E-6</c:v>
                </c:pt>
                <c:pt idx="1012">
                  <c:v>1.2862462752291687E-6</c:v>
                </c:pt>
                <c:pt idx="1013">
                  <c:v>1.2447963040776645E-6</c:v>
                </c:pt>
                <c:pt idx="1014">
                  <c:v>1.2045999074807558E-6</c:v>
                </c:pt>
                <c:pt idx="1015">
                  <c:v>1.1656220007308921E-6</c:v>
                </c:pt>
                <c:pt idx="1016">
                  <c:v>1.1278283879082103E-6</c:v>
                </c:pt>
                <c:pt idx="1017">
                  <c:v>1.0911857423004375E-6</c:v>
                </c:pt>
                <c:pt idx="1018">
                  <c:v>1.0556615871653561E-6</c:v>
                </c:pt>
                <c:pt idx="1019">
                  <c:v>1.0212242768325248E-6</c:v>
                </c:pt>
                <c:pt idx="1020">
                  <c:v>9.8784297814074145E-7</c:v>
                </c:pt>
                <c:pt idx="1021">
                  <c:v>9.5548765220792255E-7</c:v>
                </c:pt>
                <c:pt idx="1022">
                  <c:v>9.241290365297568E-7</c:v>
                </c:pt>
                <c:pt idx="1023">
                  <c:v>8.9373862740372063E-7</c:v>
                </c:pt>
                <c:pt idx="1024">
                  <c:v>8.6428866267474643E-7</c:v>
                </c:pt>
                <c:pt idx="1025">
                  <c:v>8.3575210479907057E-7</c:v>
                </c:pt>
                <c:pt idx="1026">
                  <c:v>8.0810262422246572E-7</c:v>
                </c:pt>
                <c:pt idx="1027">
                  <c:v>7.8131458306933473E-7</c:v>
                </c:pt>
                <c:pt idx="1028">
                  <c:v>7.5536301913883198E-7</c:v>
                </c:pt>
                <c:pt idx="1029">
                  <c:v>7.3022363020442385E-7</c:v>
                </c:pt>
                <c:pt idx="1030">
                  <c:v>7.0587275861302057E-7</c:v>
                </c:pt>
                <c:pt idx="1031">
                  <c:v>6.8228737618004825E-7</c:v>
                </c:pt>
                <c:pt idx="1032">
                  <c:v>6.5944506937658735E-7</c:v>
                </c:pt>
                <c:pt idx="1033">
                  <c:v>6.3732402480487827E-7</c:v>
                </c:pt>
                <c:pt idx="1034">
                  <c:v>6.1590301495834518E-7</c:v>
                </c:pt>
                <c:pt idx="1035">
                  <c:v>5.9516138426238829E-7</c:v>
                </c:pt>
                <c:pt idx="1036">
                  <c:v>5.7507903539209757E-7</c:v>
                </c:pt>
                <c:pt idx="1037">
                  <c:v>5.5563641586314096E-7</c:v>
                </c:pt>
                <c:pt idx="1038">
                  <c:v>5.3681450489195405E-7</c:v>
                </c:pt>
                <c:pt idx="1039">
                  <c:v>5.1859480052150684E-7</c:v>
                </c:pt>
                <c:pt idx="1040">
                  <c:v>5.0095930700877826E-7</c:v>
                </c:pt>
                <c:pt idx="1041">
                  <c:v>4.8389052247019759E-7</c:v>
                </c:pt>
                <c:pt idx="1042">
                  <c:v>4.6737142678123598E-7</c:v>
                </c:pt>
                <c:pt idx="1043">
                  <c:v>4.5138546972640333E-7</c:v>
                </c:pt>
                <c:pt idx="1044">
                  <c:v>4.3591655939583974E-7</c:v>
                </c:pt>
                <c:pt idx="1045">
                  <c:v>4.2094905082481079E-7</c:v>
                </c:pt>
                <c:pt idx="1046">
                  <c:v>4.0646773487230746E-7</c:v>
                </c:pt>
                <c:pt idx="1047">
                  <c:v>3.9245782733508281E-7</c:v>
                </c:pt>
                <c:pt idx="1048">
                  <c:v>3.7890495829337073E-7</c:v>
                </c:pt>
                <c:pt idx="1049">
                  <c:v>3.65795161684652E-7</c:v>
                </c:pt>
                <c:pt idx="1050">
                  <c:v>3.5311486510175124E-7</c:v>
                </c:pt>
                <c:pt idx="1051">
                  <c:v>3.4085087981166609E-7</c:v>
                </c:pt>
                <c:pt idx="1052">
                  <c:v>3.2899039099146405E-7</c:v>
                </c:pt>
                <c:pt idx="1053">
                  <c:v>3.1752094817768639E-7</c:v>
                </c:pt>
                <c:pt idx="1054">
                  <c:v>3.0643045592565109E-7</c:v>
                </c:pt>
                <c:pt idx="1055">
                  <c:v>2.9570716467513881E-7</c:v>
                </c:pt>
                <c:pt idx="1056">
                  <c:v>2.8533966181890677E-7</c:v>
                </c:pt>
                <c:pt idx="1057">
                  <c:v>2.7531686297057175E-7</c:v>
                </c:pt>
                <c:pt idx="1058">
                  <c:v>2.6562800342836038E-7</c:v>
                </c:pt>
                <c:pt idx="1059">
                  <c:v>2.5626262983132938E-7</c:v>
                </c:pt>
                <c:pt idx="1060">
                  <c:v>2.4721059200461313E-7</c:v>
                </c:pt>
                <c:pt idx="1061">
                  <c:v>2.3846203499035775E-7</c:v>
                </c:pt>
                <c:pt idx="1062">
                  <c:v>2.3000739126096886E-7</c:v>
                </c:pt>
                <c:pt idx="1063">
                  <c:v>2.2183737311139066E-7</c:v>
                </c:pt>
                <c:pt idx="1064">
                  <c:v>2.1394296522711431E-7</c:v>
                </c:pt>
                <c:pt idx="1065">
                  <c:v>2.0631541742469568E-7</c:v>
                </c:pt>
                <c:pt idx="1066">
                  <c:v>1.9894623756155023E-7</c:v>
                </c:pt>
                <c:pt idx="1067">
                  <c:v>1.9182718461187235E-7</c:v>
                </c:pt>
                <c:pt idx="1068">
                  <c:v>1.8495026190551953E-7</c:v>
                </c:pt>
                <c:pt idx="1069">
                  <c:v>1.7830771052678032E-7</c:v>
                </c:pt>
                <c:pt idx="1070">
                  <c:v>1.7189200286992943E-7</c:v>
                </c:pt>
                <c:pt idx="1071">
                  <c:v>1.6569583634857311E-7</c:v>
                </c:pt>
                <c:pt idx="1072">
                  <c:v>1.5971212725575512E-7</c:v>
                </c:pt>
                <c:pt idx="1073">
                  <c:v>1.5393400477189778E-7</c:v>
                </c:pt>
                <c:pt idx="1074">
                  <c:v>1.4835480511762862E-7</c:v>
                </c:pt>
                <c:pt idx="1075">
                  <c:v>1.4296806584863568E-7</c:v>
                </c:pt>
                <c:pt idx="1076">
                  <c:v>1.3776752028968259E-7</c:v>
                </c:pt>
                <c:pt idx="1077">
                  <c:v>1.327470921049984E-7</c:v>
                </c:pt>
                <c:pt idx="1078">
                  <c:v>1.2790089000224935E-7</c:v>
                </c:pt>
                <c:pt idx="1079">
                  <c:v>1.2322320256738365E-7</c:v>
                </c:pt>
                <c:pt idx="1080">
                  <c:v>1.1870849322763486E-7</c:v>
                </c:pt>
                <c:pt idx="1081">
                  <c:v>1.1435139534004823E-7</c:v>
                </c:pt>
                <c:pt idx="1082">
                  <c:v>1.1014670740289275E-7</c:v>
                </c:pt>
                <c:pt idx="1083">
                  <c:v>1.0608938838740096E-7</c:v>
                </c:pt>
                <c:pt idx="1084">
                  <c:v>1.0217455318727378E-7</c:v>
                </c:pt>
                <c:pt idx="1085">
                  <c:v>9.8397468183469899E-8</c:v>
                </c:pt>
                <c:pt idx="1086">
                  <c:v>9.475354692179542E-8</c:v>
                </c:pt>
                <c:pt idx="1087">
                  <c:v>9.1238345900881896E-8</c:v>
                </c:pt>
                <c:pt idx="1088">
                  <c:v>8.7847560468153918E-8</c:v>
                </c:pt>
                <c:pt idx="1089">
                  <c:v>8.4577020821444158E-8</c:v>
                </c:pt>
                <c:pt idx="1090">
                  <c:v>8.142268811393331E-8</c:v>
                </c:pt>
                <c:pt idx="1091">
                  <c:v>7.8380650660148329E-8</c:v>
                </c:pt>
                <c:pt idx="1092">
                  <c:v>7.5447120240772251E-8</c:v>
                </c:pt>
                <c:pt idx="1093">
                  <c:v>7.2618428504072814E-8</c:v>
                </c:pt>
                <c:pt idx="1094">
                  <c:v>6.9891023461774574E-8</c:v>
                </c:pt>
                <c:pt idx="1095">
                  <c:v>6.7261466077259945E-8</c:v>
                </c:pt>
                <c:pt idx="1096">
                  <c:v>6.4726426943994083E-8</c:v>
                </c:pt>
                <c:pt idx="1097">
                  <c:v>6.2282683052131507E-8</c:v>
                </c:pt>
                <c:pt idx="1098">
                  <c:v>5.99271146412733E-8</c:v>
                </c:pt>
                <c:pt idx="1099">
                  <c:v>5.7656702137402299E-8</c:v>
                </c:pt>
                <c:pt idx="1100">
                  <c:v>5.5468523172038773E-8</c:v>
                </c:pt>
                <c:pt idx="1101">
                  <c:v>5.335974968171073E-8</c:v>
                </c:pt>
                <c:pt idx="1102">
                  <c:v>5.1327645085857778E-8</c:v>
                </c:pt>
                <c:pt idx="1103">
                  <c:v>4.9369561541321684E-8</c:v>
                </c:pt>
                <c:pt idx="1104">
                  <c:v>4.748293727162213E-8</c:v>
                </c:pt>
                <c:pt idx="1105">
                  <c:v>4.566529396923258E-8</c:v>
                </c:pt>
                <c:pt idx="1106">
                  <c:v>4.3914234269121764E-8</c:v>
                </c:pt>
                <c:pt idx="1107">
                  <c:v>4.2227439291846071E-8</c:v>
                </c:pt>
                <c:pt idx="1108">
                  <c:v>4.06026662545213E-8</c:v>
                </c:pt>
                <c:pt idx="1109">
                  <c:v>3.9037746148025109E-8</c:v>
                </c:pt>
                <c:pt idx="1110">
                  <c:v>3.7530581478823334E-8</c:v>
                </c:pt>
                <c:pt idx="1111">
                  <c:v>3.6079144073835115E-8</c:v>
                </c:pt>
                <c:pt idx="1112">
                  <c:v>3.4681472946793162E-8</c:v>
                </c:pt>
                <c:pt idx="1113">
                  <c:v>3.3335672224576528E-8</c:v>
                </c:pt>
                <c:pt idx="1114">
                  <c:v>3.2039909132032771E-8</c:v>
                </c:pt>
                <c:pt idx="1115">
                  <c:v>3.0792412033829266E-8</c:v>
                </c:pt>
                <c:pt idx="1116">
                  <c:v>2.9591468531908981E-8</c:v>
                </c:pt>
                <c:pt idx="1117">
                  <c:v>2.8435423617150418E-8</c:v>
                </c:pt>
                <c:pt idx="1118">
                  <c:v>2.7322677873865623E-8</c:v>
                </c:pt>
                <c:pt idx="1119">
                  <c:v>2.6251685735793015E-8</c:v>
                </c:pt>
                <c:pt idx="1120">
                  <c:v>2.522095379227589E-8</c:v>
                </c:pt>
                <c:pt idx="1121">
                  <c:v>2.42290391433398E-8</c:v>
                </c:pt>
                <c:pt idx="1122">
                  <c:v>2.327454780241455E-8</c:v>
                </c:pt>
                <c:pt idx="1123">
                  <c:v>2.2356133145468205E-8</c:v>
                </c:pt>
                <c:pt idx="1124">
                  <c:v>2.1472494405352849E-8</c:v>
                </c:pt>
                <c:pt idx="1125">
                  <c:v>2.0622375210182128E-8</c:v>
                </c:pt>
                <c:pt idx="1126">
                  <c:v>1.9804562164592342E-8</c:v>
                </c:pt>
                <c:pt idx="1127">
                  <c:v>1.9017883472758427E-8</c:v>
                </c:pt>
                <c:pt idx="1128">
                  <c:v>1.8261207602066586E-8</c:v>
                </c:pt>
                <c:pt idx="1129">
                  <c:v>1.7533441986364885E-8</c:v>
                </c:pt>
                <c:pt idx="1130">
                  <c:v>1.6833531767742411E-8</c:v>
                </c:pt>
                <c:pt idx="1131">
                  <c:v>1.6160458575805914E-8</c:v>
                </c:pt>
                <c:pt idx="1132">
                  <c:v>1.5513239343451926E-8</c:v>
                </c:pt>
                <c:pt idx="1133">
                  <c:v>1.4890925158149859E-8</c:v>
                </c:pt>
                <c:pt idx="1134">
                  <c:v>1.4292600147779429E-8</c:v>
                </c:pt>
                <c:pt idx="1135">
                  <c:v>1.3717380400082826E-8</c:v>
                </c:pt>
                <c:pt idx="1136">
                  <c:v>1.3164412914818873E-8</c:v>
                </c:pt>
                <c:pt idx="1137">
                  <c:v>1.2632874587723393E-8</c:v>
                </c:pt>
                <c:pt idx="1138">
                  <c:v>1.212197122540479E-8</c:v>
                </c:pt>
                <c:pt idx="1139">
                  <c:v>1.1630936590321272E-8</c:v>
                </c:pt>
                <c:pt idx="1140">
                  <c:v>1.1159031475009753E-8</c:v>
                </c:pt>
                <c:pt idx="1141">
                  <c:v>1.0705542804752662E-8</c:v>
                </c:pt>
                <c:pt idx="1142">
                  <c:v>1.0269782767892694E-8</c:v>
                </c:pt>
                <c:pt idx="1143">
                  <c:v>9.8510879730200914E-9</c:v>
                </c:pt>
                <c:pt idx="1144">
                  <c:v>9.4488186322805505E-9</c:v>
                </c:pt>
                <c:pt idx="1145">
                  <c:v>9.0623577700658708E-9</c:v>
                </c:pt>
                <c:pt idx="1146">
                  <c:v>8.6911104563717221E-9</c:v>
                </c:pt>
                <c:pt idx="1147">
                  <c:v>8.3345030641206045E-9</c:v>
                </c:pt>
                <c:pt idx="1148">
                  <c:v>7.9919825497694266E-9</c:v>
                </c:pt>
                <c:pt idx="1149">
                  <c:v>7.6630157565344867E-9</c:v>
                </c:pt>
                <c:pt idx="1150">
                  <c:v>7.3470887395866809E-9</c:v>
                </c:pt>
                <c:pt idx="1151">
                  <c:v>7.0437061125830043E-9</c:v>
                </c:pt>
                <c:pt idx="1152">
                  <c:v>6.7523904149195476E-9</c:v>
                </c:pt>
                <c:pt idx="1153">
                  <c:v>6.4726814991038355E-9</c:v>
                </c:pt>
                <c:pt idx="1154">
                  <c:v>6.2041359376625672E-9</c:v>
                </c:pt>
                <c:pt idx="1155">
                  <c:v>5.946326449013328E-9</c:v>
                </c:pt>
                <c:pt idx="1156">
                  <c:v>5.6988413417458643E-9</c:v>
                </c:pt>
                <c:pt idx="1157">
                  <c:v>5.4612839767709168E-9</c:v>
                </c:pt>
                <c:pt idx="1158">
                  <c:v>5.233272246810406E-9</c:v>
                </c:pt>
                <c:pt idx="1159">
                  <c:v>5.014438072715197E-9</c:v>
                </c:pt>
                <c:pt idx="1160">
                  <c:v>4.8044269161114244E-9</c:v>
                </c:pt>
                <c:pt idx="1161">
                  <c:v>4.6028973078881865E-9</c:v>
                </c:pt>
                <c:pt idx="1162">
                  <c:v>4.4095203920539901E-9</c:v>
                </c:pt>
                <c:pt idx="1163">
                  <c:v>4.2239794845001387E-9</c:v>
                </c:pt>
                <c:pt idx="1164">
                  <c:v>4.0459696462234115E-9</c:v>
                </c:pt>
                <c:pt idx="1165">
                  <c:v>3.8751972705707187E-9</c:v>
                </c:pt>
                <c:pt idx="1166">
                  <c:v>3.7113796840819439E-9</c:v>
                </c:pt>
                <c:pt idx="1167">
                  <c:v>3.5542447605169453E-9</c:v>
                </c:pt>
                <c:pt idx="1168">
                  <c:v>3.4035305476656904E-9</c:v>
                </c:pt>
                <c:pt idx="1169">
                  <c:v>3.2589849065498681E-9</c:v>
                </c:pt>
                <c:pt idx="1170">
                  <c:v>3.1203651626366022E-9</c:v>
                </c:pt>
                <c:pt idx="1171">
                  <c:v>2.9874377686938826E-9</c:v>
                </c:pt>
                <c:pt idx="1172">
                  <c:v>2.8599779789290302E-9</c:v>
                </c:pt>
                <c:pt idx="1173">
                  <c:v>2.7377695340601961E-9</c:v>
                </c:pt>
                <c:pt idx="1174">
                  <c:v>2.6206043569818001E-9</c:v>
                </c:pt>
                <c:pt idx="1175">
                  <c:v>2.5082822586933136E-9</c:v>
                </c:pt>
                <c:pt idx="1176">
                  <c:v>2.400610654171099E-9</c:v>
                </c:pt>
                <c:pt idx="1177">
                  <c:v>2.2974042878710867E-9</c:v>
                </c:pt>
                <c:pt idx="1178">
                  <c:v>2.1984849685598753E-9</c:v>
                </c:pt>
                <c:pt idx="1179">
                  <c:v>2.1036813131795985E-9</c:v>
                </c:pt>
                <c:pt idx="1180">
                  <c:v>2.012828499461119E-9</c:v>
                </c:pt>
                <c:pt idx="1181">
                  <c:v>1.9257680270076015E-9</c:v>
                </c:pt>
                <c:pt idx="1182">
                  <c:v>1.8423474865791796E-9</c:v>
                </c:pt>
                <c:pt idx="1183">
                  <c:v>1.7624203373166022E-9</c:v>
                </c:pt>
                <c:pt idx="1184">
                  <c:v>1.6858456916499602E-9</c:v>
                </c:pt>
                <c:pt idx="1185">
                  <c:v>1.612488107645476E-9</c:v>
                </c:pt>
                <c:pt idx="1186">
                  <c:v>1.5422173885509444E-9</c:v>
                </c:pt>
                <c:pt idx="1187">
                  <c:v>1.4749083893072942E-9</c:v>
                </c:pt>
                <c:pt idx="1188">
                  <c:v>1.4104408298004829E-9</c:v>
                </c:pt>
                <c:pt idx="1189">
                  <c:v>1.3486991146349491E-9</c:v>
                </c:pt>
                <c:pt idx="1190">
                  <c:v>1.2895721592159341E-9</c:v>
                </c:pt>
                <c:pt idx="1191">
                  <c:v>1.2329532219347145E-9</c:v>
                </c:pt>
                <c:pt idx="1192">
                  <c:v>1.1787397422565914E-9</c:v>
                </c:pt>
                <c:pt idx="1193">
                  <c:v>1.1268331845178459E-9</c:v>
                </c:pt>
                <c:pt idx="1194">
                  <c:v>1.0771388872433574E-9</c:v>
                </c:pt>
                <c:pt idx="1195">
                  <c:v>1.0295659178025991E-9</c:v>
                </c:pt>
                <c:pt idx="1196">
                  <c:v>9.8402693222696019E-10</c:v>
                </c:pt>
                <c:pt idx="1197">
                  <c:v>9.4043804001703358E-10</c:v>
                </c:pt>
                <c:pt idx="1198">
                  <c:v>8.9871867377340847E-10</c:v>
                </c:pt>
                <c:pt idx="1199">
                  <c:v>8.5879146348998779E-10</c:v>
                </c:pt>
                <c:pt idx="1200">
                  <c:v>8.2058211535339729E-10</c:v>
                </c:pt>
                <c:pt idx="1201">
                  <c:v>7.8401929489728093E-10</c:v>
                </c:pt>
                <c:pt idx="1202">
                  <c:v>7.4903451436459739E-10</c:v>
                </c:pt>
                <c:pt idx="1203">
                  <c:v>7.1556202413590426E-10</c:v>
                </c:pt>
                <c:pt idx="1204">
                  <c:v>6.8353870808578778E-10</c:v>
                </c:pt>
                <c:pt idx="1205">
                  <c:v>6.5290398273412179E-10</c:v>
                </c:pt>
                <c:pt idx="1206">
                  <c:v>6.2359970006283089E-10</c:v>
                </c:pt>
                <c:pt idx="1207">
                  <c:v>5.9557005387309605E-10</c:v>
                </c:pt>
                <c:pt idx="1208">
                  <c:v>5.6876148956168209E-10</c:v>
                </c:pt>
                <c:pt idx="1209">
                  <c:v>5.4312261719913498E-10</c:v>
                </c:pt>
                <c:pt idx="1210">
                  <c:v>5.1860412779610458E-10</c:v>
                </c:pt>
                <c:pt idx="1211">
                  <c:v>4.9515871264785934E-10</c:v>
                </c:pt>
                <c:pt idx="1212">
                  <c:v>4.7274098565044056E-10</c:v>
                </c:pt>
                <c:pt idx="1213">
                  <c:v>4.513074084854307E-10</c:v>
                </c:pt>
                <c:pt idx="1214">
                  <c:v>4.3081621857350902E-10</c:v>
                </c:pt>
                <c:pt idx="1215">
                  <c:v>4.1122735970033941E-10</c:v>
                </c:pt>
                <c:pt idx="1216">
                  <c:v>3.9250241522129061E-10</c:v>
                </c:pt>
                <c:pt idx="1217">
                  <c:v>3.7460454375469469E-10</c:v>
                </c:pt>
                <c:pt idx="1218">
                  <c:v>3.5749841727613286E-10</c:v>
                </c:pt>
                <c:pt idx="1219">
                  <c:v>3.4115016152925687E-10</c:v>
                </c:pt>
                <c:pt idx="1220">
                  <c:v>3.2552729867126176E-10</c:v>
                </c:pt>
                <c:pt idx="1221">
                  <c:v>3.1059869207398007E-10</c:v>
                </c:pt>
                <c:pt idx="1222">
                  <c:v>2.9633449320401958E-10</c:v>
                </c:pt>
                <c:pt idx="1223">
                  <c:v>2.8270609050805273E-10</c:v>
                </c:pt>
                <c:pt idx="1224">
                  <c:v>2.6968606023166527E-10</c:v>
                </c:pt>
                <c:pt idx="1225">
                  <c:v>2.572481191026915E-10</c:v>
                </c:pt>
                <c:pt idx="1226">
                  <c:v>2.4536707881216773E-10</c:v>
                </c:pt>
                <c:pt idx="1227">
                  <c:v>2.3401880222833701E-10</c:v>
                </c:pt>
                <c:pt idx="1228">
                  <c:v>2.2318016128126228E-10</c:v>
                </c:pt>
                <c:pt idx="1229">
                  <c:v>2.128289964577543E-10</c:v>
                </c:pt>
                <c:pt idx="1230">
                  <c:v>2.0294407784829566E-10</c:v>
                </c:pt>
                <c:pt idx="1231">
                  <c:v>1.935050676896892E-10</c:v>
                </c:pt>
                <c:pt idx="1232">
                  <c:v>1.8449248434899589E-10</c:v>
                </c:pt>
                <c:pt idx="1233">
                  <c:v>1.7588766769624914E-10</c:v>
                </c:pt>
                <c:pt idx="1234">
                  <c:v>1.6767274581517104E-10</c:v>
                </c:pt>
                <c:pt idx="1235">
                  <c:v>1.5983060300289373E-10</c:v>
                </c:pt>
                <c:pt idx="1236">
                  <c:v>1.5234484901134555E-10</c:v>
                </c:pt>
                <c:pt idx="1237">
                  <c:v>1.4519978948461281E-10</c:v>
                </c:pt>
                <c:pt idx="1238">
                  <c:v>1.3838039754814455E-10</c:v>
                </c:pt>
                <c:pt idx="1239">
                  <c:v>1.318722865072234E-10</c:v>
                </c:pt>
                <c:pt idx="1240">
                  <c:v>1.2566168361356774E-10</c:v>
                </c:pt>
                <c:pt idx="1241">
                  <c:v>1.1973540486040577E-10</c:v>
                </c:pt>
                <c:pt idx="1242">
                  <c:v>1.140808307677023E-10</c:v>
                </c:pt>
                <c:pt idx="1243">
                  <c:v>1.0868588312060162E-10</c:v>
                </c:pt>
                <c:pt idx="1244">
                  <c:v>1.035390026254132E-10</c:v>
                </c:pt>
                <c:pt idx="1245">
                  <c:v>9.8629127448746393E-11</c:v>
                </c:pt>
                <c:pt idx="1246">
                  <c:v>9.3945672606595614E-11</c:v>
                </c:pt>
                <c:pt idx="1247">
                  <c:v>8.9478510171373964E-11</c:v>
                </c:pt>
                <c:pt idx="1248">
                  <c:v>8.5217950265997074E-11</c:v>
                </c:pt>
                <c:pt idx="1249">
                  <c:v>8.115472281525887E-11</c:v>
                </c:pt>
                <c:pt idx="1250">
                  <c:v>7.7279960025758436E-11</c:v>
                </c:pt>
                <c:pt idx="1251">
                  <c:v>7.358517956670771E-11</c:v>
                </c:pt>
                <c:pt idx="1252">
                  <c:v>7.0062268424900843E-11</c:v>
                </c:pt>
                <c:pt idx="1253">
                  <c:v>6.6703467408122828E-11</c:v>
                </c:pt>
                <c:pt idx="1254">
                  <c:v>6.3501356272174767E-11</c:v>
                </c:pt>
                <c:pt idx="1255">
                  <c:v>6.0448839447607208E-11</c:v>
                </c:pt>
                <c:pt idx="1256">
                  <c:v>5.7539132343108068E-11</c:v>
                </c:pt>
                <c:pt idx="1257">
                  <c:v>5.4765748203337509E-11</c:v>
                </c:pt>
                <c:pt idx="1258">
                  <c:v>5.2122485499801697E-11</c:v>
                </c:pt>
                <c:pt idx="1259">
                  <c:v>4.9603415834149792E-11</c:v>
                </c:pt>
                <c:pt idx="1260">
                  <c:v>4.7202872334018988E-11</c:v>
                </c:pt>
                <c:pt idx="1261">
                  <c:v>4.49154385222962E-11</c:v>
                </c:pt>
                <c:pt idx="1262">
                  <c:v>4.2735937641356071E-11</c:v>
                </c:pt>
                <c:pt idx="1263">
                  <c:v>4.0659422414523522E-11</c:v>
                </c:pt>
                <c:pt idx="1264">
                  <c:v>3.8681165227658848E-11</c:v>
                </c:pt>
                <c:pt idx="1265">
                  <c:v>3.6796648714402448E-11</c:v>
                </c:pt>
                <c:pt idx="1266">
                  <c:v>3.5001556729221492E-11</c:v>
                </c:pt>
                <c:pt idx="1267">
                  <c:v>3.3291765692999148E-11</c:v>
                </c:pt>
                <c:pt idx="1268">
                  <c:v>3.1663336296466117E-11</c:v>
                </c:pt>
                <c:pt idx="1269">
                  <c:v>3.0112505547336039E-11</c:v>
                </c:pt>
                <c:pt idx="1270">
                  <c:v>2.8635679147524516E-11</c:v>
                </c:pt>
                <c:pt idx="1271">
                  <c:v>2.722942418735363E-11</c:v>
                </c:pt>
                <c:pt idx="1272">
                  <c:v>2.5890462144131607E-11</c:v>
                </c:pt>
                <c:pt idx="1273">
                  <c:v>2.461566217297308E-11</c:v>
                </c:pt>
                <c:pt idx="1274">
                  <c:v>2.3402034678190497E-11</c:v>
                </c:pt>
                <c:pt idx="1275">
                  <c:v>2.2246725154021945E-11</c:v>
                </c:pt>
                <c:pt idx="1276">
                  <c:v>2.1147008283896471E-11</c:v>
                </c:pt>
                <c:pt idx="1277">
                  <c:v>2.0100282287841148E-11</c:v>
                </c:pt>
                <c:pt idx="1278">
                  <c:v>1.9104063508040703E-11</c:v>
                </c:pt>
                <c:pt idx="1279">
                  <c:v>1.8155981222932806E-11</c:v>
                </c:pt>
                <c:pt idx="1280">
                  <c:v>1.7253772680602009E-11</c:v>
                </c:pt>
                <c:pt idx="1281">
                  <c:v>1.6395278342581149E-11</c:v>
                </c:pt>
                <c:pt idx="1282">
                  <c:v>1.5578437329519865E-11</c:v>
                </c:pt>
                <c:pt idx="1283">
                  <c:v>1.4801283060503551E-11</c:v>
                </c:pt>
                <c:pt idx="1284">
                  <c:v>1.4061939078130244E-11</c:v>
                </c:pt>
                <c:pt idx="1285">
                  <c:v>1.3358615051753968E-11</c:v>
                </c:pt>
                <c:pt idx="1286">
                  <c:v>1.268960295160387E-11</c:v>
                </c:pt>
                <c:pt idx="1287">
                  <c:v>1.2053273386767513E-11</c:v>
                </c:pt>
                <c:pt idx="1288">
                  <c:v>1.1448072100306731E-11</c:v>
                </c:pt>
                <c:pt idx="1289">
                  <c:v>1.0872516615031748E-11</c:v>
                </c:pt>
                <c:pt idx="1290">
                  <c:v>1.0325193023720144E-11</c:v>
                </c:pt>
                <c:pt idx="1291">
                  <c:v>9.8047529178059737E-12</c:v>
                </c:pt>
                <c:pt idx="1292">
                  <c:v>9.3099104488047609E-12</c:v>
                </c:pt>
                <c:pt idx="1293">
                  <c:v>8.839439516963004E-12</c:v>
                </c:pt>
                <c:pt idx="1294">
                  <c:v>8.3921710818426173E-12</c:v>
                </c:pt>
                <c:pt idx="1295">
                  <c:v>7.9669905897574091E-12</c:v>
                </c:pt>
                <c:pt idx="1296">
                  <c:v>7.5628355131846866E-12</c:v>
                </c:pt>
                <c:pt idx="1297">
                  <c:v>7.1786929974654512E-12</c:v>
                </c:pt>
                <c:pt idx="1298">
                  <c:v>6.8135976102984182E-12</c:v>
                </c:pt>
                <c:pt idx="1299">
                  <c:v>6.4666291897087679E-12</c:v>
                </c:pt>
                <c:pt idx="1300">
                  <c:v>6.1369107863499871E-12</c:v>
                </c:pt>
                <c:pt idx="1301">
                  <c:v>5.8236066961602827E-12</c:v>
                </c:pt>
                <c:pt idx="1302">
                  <c:v>5.5259205795583313E-12</c:v>
                </c:pt>
                <c:pt idx="1303">
                  <c:v>5.2430936635149148E-12</c:v>
                </c:pt>
                <c:pt idx="1304">
                  <c:v>4.9744030229874409E-12</c:v>
                </c:pt>
                <c:pt idx="1305">
                  <c:v>4.7191599383448295E-12</c:v>
                </c:pt>
                <c:pt idx="1306">
                  <c:v>4.4767083255495978E-12</c:v>
                </c:pt>
                <c:pt idx="1307">
                  <c:v>4.2464232359932819E-12</c:v>
                </c:pt>
                <c:pt idx="1308">
                  <c:v>4.0277094230106594E-12</c:v>
                </c:pt>
                <c:pt idx="1309">
                  <c:v>3.819999972217418E-12</c:v>
                </c:pt>
                <c:pt idx="1310">
                  <c:v>3.6227549929353442E-12</c:v>
                </c:pt>
                <c:pt idx="1311">
                  <c:v>3.4354603680795208E-12</c:v>
                </c:pt>
                <c:pt idx="1312">
                  <c:v>3.2576265599917688E-12</c:v>
                </c:pt>
                <c:pt idx="1313">
                  <c:v>3.0887874698069993E-12</c:v>
                </c:pt>
                <c:pt idx="1314">
                  <c:v>2.9284993480401978E-12</c:v>
                </c:pt>
                <c:pt idx="1315">
                  <c:v>2.7763397541762965E-12</c:v>
                </c:pt>
                <c:pt idx="1316">
                  <c:v>2.6319065631386104E-12</c:v>
                </c:pt>
                <c:pt idx="1317">
                  <c:v>2.4948170165984319E-12</c:v>
                </c:pt>
                <c:pt idx="1318">
                  <c:v>2.3647068171747984E-12</c:v>
                </c:pt>
                <c:pt idx="1319">
                  <c:v>2.2412292636535802E-12</c:v>
                </c:pt>
                <c:pt idx="1320">
                  <c:v>2.1240544254345361E-12</c:v>
                </c:pt>
                <c:pt idx="1321">
                  <c:v>2.0128683544889569E-12</c:v>
                </c:pt>
                <c:pt idx="1322">
                  <c:v>1.9073723331839472E-12</c:v>
                </c:pt>
                <c:pt idx="1323">
                  <c:v>1.8072821563973298E-12</c:v>
                </c:pt>
                <c:pt idx="1324">
                  <c:v>1.7123274464147902E-12</c:v>
                </c:pt>
                <c:pt idx="1325">
                  <c:v>1.6222509991637281E-12</c:v>
                </c:pt>
                <c:pt idx="1326">
                  <c:v>1.5368081604003488E-12</c:v>
                </c:pt>
                <c:pt idx="1327">
                  <c:v>1.4557662305243899E-12</c:v>
                </c:pt>
                <c:pt idx="1328">
                  <c:v>1.378903896753124E-12</c:v>
                </c:pt>
                <c:pt idx="1329">
                  <c:v>1.306010691439544E-12</c:v>
                </c:pt>
                <c:pt idx="1330">
                  <c:v>1.236886475372164E-12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7A2-4DE1-9F18-638F01E31625}"/>
            </c:ext>
          </c:extLst>
        </c:ser>
        <c:ser>
          <c:idx val="1"/>
          <c:order val="1"/>
          <c:tx>
            <c:v>1200&lt;LDA&lt;=2400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Aux!$C$12:$C$1342</c:f>
              <c:numCache>
                <c:formatCode>General</c:formatCode>
                <c:ptCount val="1331"/>
                <c:pt idx="0">
                  <c:v>5.8722737724130916E-7</c:v>
                </c:pt>
                <c:pt idx="1">
                  <c:v>6.0935886888862663E-7</c:v>
                </c:pt>
                <c:pt idx="2">
                  <c:v>6.3227463914814689E-7</c:v>
                </c:pt>
                <c:pt idx="3">
                  <c:v>6.5600050331021509E-7</c:v>
                </c:pt>
                <c:pt idx="4">
                  <c:v>6.8056305137548854E-7</c:v>
                </c:pt>
                <c:pt idx="5">
                  <c:v>7.0598966858957982E-7</c:v>
                </c:pt>
                <c:pt idx="6">
                  <c:v>7.3230855642832569E-7</c:v>
                </c:pt>
                <c:pt idx="7">
                  <c:v>7.5954875404039397E-7</c:v>
                </c:pt>
                <c:pt idx="8">
                  <c:v>7.8774016015409169E-7</c:v>
                </c:pt>
                <c:pt idx="9">
                  <c:v>8.16913555455017E-7</c:v>
                </c:pt>
                <c:pt idx="10">
                  <c:v>8.4710062544139538E-7</c:v>
                </c:pt>
                <c:pt idx="11">
                  <c:v>8.7833398376376638E-7</c:v>
                </c:pt>
                <c:pt idx="12">
                  <c:v>9.106471960557369E-7</c:v>
                </c:pt>
                <c:pt idx="13">
                  <c:v>9.4407480426248499E-7</c:v>
                </c:pt>
                <c:pt idx="14">
                  <c:v>9.7865235147366897E-7</c:v>
                </c:pt>
                <c:pt idx="15">
                  <c:v>1.0144164072672805E-6</c:v>
                </c:pt>
                <c:pt idx="16">
                  <c:v>1.0514045935711033E-6</c:v>
                </c:pt>
                <c:pt idx="17">
                  <c:v>1.0896556110481732E-6</c:v>
                </c:pt>
                <c:pt idx="18">
                  <c:v>1.1292092660127911E-6</c:v>
                </c:pt>
                <c:pt idx="19">
                  <c:v>1.1701064978834232E-6</c:v>
                </c:pt>
                <c:pt idx="20">
                  <c:v>1.2123894071787956E-6</c:v>
                </c:pt>
                <c:pt idx="21">
                  <c:v>1.2561012840634973E-6</c:v>
                </c:pt>
                <c:pt idx="22">
                  <c:v>1.3012866374491893E-6</c:v>
                </c:pt>
                <c:pt idx="23">
                  <c:v>1.3479912246575163E-6</c:v>
                </c:pt>
                <c:pt idx="24">
                  <c:v>1.3962620816507283E-6</c:v>
                </c:pt>
                <c:pt idx="25">
                  <c:v>1.4461475538358352E-6</c:v>
                </c:pt>
                <c:pt idx="26">
                  <c:v>1.4976973274481023E-6</c:v>
                </c:pt>
                <c:pt idx="27">
                  <c:v>1.5509624615195227E-6</c:v>
                </c:pt>
                <c:pt idx="28">
                  <c:v>1.6059954204377632E-6</c:v>
                </c:pt>
                <c:pt idx="29">
                  <c:v>1.6628501071010158E-6</c:v>
                </c:pt>
                <c:pt idx="30">
                  <c:v>1.721581896673951E-6</c:v>
                </c:pt>
                <c:pt idx="31">
                  <c:v>1.7822476709498907E-6</c:v>
                </c:pt>
                <c:pt idx="32">
                  <c:v>1.8449058533241223E-6</c:v>
                </c:pt>
                <c:pt idx="33">
                  <c:v>1.9096164443831391E-6</c:v>
                </c:pt>
                <c:pt idx="34">
                  <c:v>1.9764410581143595E-6</c:v>
                </c:pt>
                <c:pt idx="35">
                  <c:v>2.0454429587407503E-6</c:v>
                </c:pt>
                <c:pt idx="36">
                  <c:v>2.1166870981845354E-6</c:v>
                </c:pt>
                <c:pt idx="37">
                  <c:v>2.1902401541640364E-6</c:v>
                </c:pt>
                <c:pt idx="38">
                  <c:v>2.2661705689273494E-6</c:v>
                </c:pt>
                <c:pt idx="39">
                  <c:v>2.3445485886264823E-6</c:v>
                </c:pt>
                <c:pt idx="40">
                  <c:v>2.4254463033352451E-6</c:v>
                </c:pt>
                <c:pt idx="41">
                  <c:v>2.5089376877139707E-6</c:v>
                </c:pt>
                <c:pt idx="42">
                  <c:v>2.5950986423238909E-6</c:v>
                </c:pt>
                <c:pt idx="43">
                  <c:v>2.68400703559372E-6</c:v>
                </c:pt>
                <c:pt idx="44">
                  <c:v>2.7757427464406835E-6</c:v>
                </c:pt>
                <c:pt idx="45">
                  <c:v>2.8703877075480757E-6</c:v>
                </c:pt>
                <c:pt idx="46">
                  <c:v>2.9680259493009074E-6</c:v>
                </c:pt>
                <c:pt idx="47">
                  <c:v>3.068743644381088E-6</c:v>
                </c:pt>
                <c:pt idx="48">
                  <c:v>3.1726291530232181E-6</c:v>
                </c:pt>
                <c:pt idx="49">
                  <c:v>3.2797730689316076E-6</c:v>
                </c:pt>
                <c:pt idx="50">
                  <c:v>3.3902682658590163E-6</c:v>
                </c:pt>
                <c:pt idx="51">
                  <c:v>3.5042099448470405E-6</c:v>
                </c:pt>
                <c:pt idx="52">
                  <c:v>3.621695682127795E-6</c:v>
                </c:pt>
                <c:pt idx="53">
                  <c:v>3.7428254776861653E-6</c:v>
                </c:pt>
                <c:pt idx="54">
                  <c:v>3.8677018044815488E-6</c:v>
                </c:pt>
                <c:pt idx="55">
                  <c:v>3.9964296583273996E-6</c:v>
                </c:pt>
                <c:pt idx="56">
                  <c:v>4.1291166084267582E-6</c:v>
                </c:pt>
                <c:pt idx="57">
                  <c:v>4.2658728485612354E-6</c:v>
                </c:pt>
                <c:pt idx="58">
                  <c:v>4.4068112489307622E-6</c:v>
                </c:pt>
                <c:pt idx="59">
                  <c:v>4.5520474086406371E-6</c:v>
                </c:pt>
                <c:pt idx="60">
                  <c:v>4.70169970883219E-6</c:v>
                </c:pt>
                <c:pt idx="61">
                  <c:v>4.8558893664527384E-6</c:v>
                </c:pt>
                <c:pt idx="62">
                  <c:v>5.0147404886602113E-6</c:v>
                </c:pt>
                <c:pt idx="63">
                  <c:v>5.1783801278569558E-6</c:v>
                </c:pt>
                <c:pt idx="64">
                  <c:v>5.3469383373470981E-6</c:v>
                </c:pt>
                <c:pt idx="65">
                  <c:v>5.5205482276110035E-6</c:v>
                </c:pt>
                <c:pt idx="66">
                  <c:v>5.6993460231900738E-6</c:v>
                </c:pt>
                <c:pt idx="67">
                  <c:v>5.8834711201742854E-6</c:v>
                </c:pt>
                <c:pt idx="68">
                  <c:v>6.073066144284484E-6</c:v>
                </c:pt>
                <c:pt idx="69">
                  <c:v>6.2682770095408633E-6</c:v>
                </c:pt>
                <c:pt idx="70">
                  <c:v>6.4692529775082164E-6</c:v>
                </c:pt>
                <c:pt idx="71">
                  <c:v>6.6761467171083654E-6</c:v>
                </c:pt>
                <c:pt idx="72">
                  <c:v>6.8891143649889972E-6</c:v>
                </c:pt>
                <c:pt idx="73">
                  <c:v>7.1083155864378879E-6</c:v>
                </c:pt>
                <c:pt idx="74">
                  <c:v>7.3339136368307328E-6</c:v>
                </c:pt>
                <c:pt idx="75">
                  <c:v>7.5660754236000642E-6</c:v>
                </c:pt>
                <c:pt idx="76">
                  <c:v>7.8049715687120472E-6</c:v>
                </c:pt>
                <c:pt idx="77">
                  <c:v>8.0507764716373101E-6</c:v>
                </c:pt>
                <c:pt idx="78">
                  <c:v>8.3036683728011931E-6</c:v>
                </c:pt>
                <c:pt idx="79">
                  <c:v>8.5638294174981879E-6</c:v>
                </c:pt>
                <c:pt idx="80">
                  <c:v>8.8314457202543357E-6</c:v>
                </c:pt>
                <c:pt idx="81">
                  <c:v>9.1067074296208719E-6</c:v>
                </c:pt>
                <c:pt idx="82">
                  <c:v>9.389808793381465E-6</c:v>
                </c:pt>
                <c:pt idx="83">
                  <c:v>9.6809482241548338E-6</c:v>
                </c:pt>
                <c:pt idx="84">
                  <c:v>9.980328365373264E-6</c:v>
                </c:pt>
                <c:pt idx="85">
                  <c:v>1.0288156157617369E-5</c:v>
                </c:pt>
                <c:pt idx="86">
                  <c:v>1.0604642905286027E-5</c:v>
                </c:pt>
                <c:pt idx="87">
                  <c:v>1.0930004343580199E-5</c:v>
                </c:pt>
                <c:pt idx="88">
                  <c:v>1.1264460705777724E-5</c:v>
                </c:pt>
                <c:pt idx="89">
                  <c:v>1.1608236790776143E-5</c:v>
                </c:pt>
                <c:pt idx="90">
                  <c:v>1.1961562030879144E-5</c:v>
                </c:pt>
                <c:pt idx="91">
                  <c:v>1.2324670559801597E-5</c:v>
                </c:pt>
                <c:pt idx="92">
                  <c:v>1.2697801280867347E-5</c:v>
                </c:pt>
                <c:pt idx="93">
                  <c:v>1.30811979353727E-5</c:v>
                </c:pt>
                <c:pt idx="94">
                  <c:v>1.3475109171087957E-5</c:v>
                </c:pt>
                <c:pt idx="95">
                  <c:v>1.3879788610868228E-5</c:v>
                </c:pt>
                <c:pt idx="96">
                  <c:v>1.4295494921344168E-5</c:v>
                </c:pt>
                <c:pt idx="97">
                  <c:v>1.4722491881661616E-5</c:v>
                </c:pt>
                <c:pt idx="98">
                  <c:v>1.516104845223906E-5</c:v>
                </c:pt>
                <c:pt idx="99">
                  <c:v>1.5611438843510271E-5</c:v>
                </c:pt>
                <c:pt idx="100">
                  <c:v>1.6073942584618725E-5</c:v>
                </c:pt>
                <c:pt idx="101">
                  <c:v>1.6548844592029477E-5</c:v>
                </c:pt>
                <c:pt idx="102">
                  <c:v>1.7036435238023052E-5</c:v>
                </c:pt>
                <c:pt idx="103">
                  <c:v>1.7537010419034875E-5</c:v>
                </c:pt>
                <c:pt idx="104">
                  <c:v>1.8050871623803439E-5</c:v>
                </c:pt>
                <c:pt idx="105">
                  <c:v>1.857832600128817E-5</c:v>
                </c:pt>
                <c:pt idx="106">
                  <c:v>1.911968642831806E-5</c:v>
                </c:pt>
                <c:pt idx="107">
                  <c:v>1.9675271576930747E-5</c:v>
                </c:pt>
                <c:pt idx="108">
                  <c:v>2.0245405981360682E-5</c:v>
                </c:pt>
                <c:pt idx="109">
                  <c:v>2.0830420104633774E-5</c:v>
                </c:pt>
                <c:pt idx="110">
                  <c:v>2.1430650404725547E-5</c:v>
                </c:pt>
                <c:pt idx="111">
                  <c:v>2.2046439400238222E-5</c:v>
                </c:pt>
                <c:pt idx="112">
                  <c:v>2.2678135735551107E-5</c:v>
                </c:pt>
                <c:pt idx="113">
                  <c:v>2.3326094245398632E-5</c:v>
                </c:pt>
                <c:pt idx="114">
                  <c:v>2.399067601882762E-5</c:v>
                </c:pt>
                <c:pt idx="115">
                  <c:v>2.4672248462486192E-5</c:v>
                </c:pt>
                <c:pt idx="116">
                  <c:v>2.5371185363194288E-5</c:v>
                </c:pt>
                <c:pt idx="117">
                  <c:v>2.6087866949745767E-5</c:v>
                </c:pt>
                <c:pt idx="118">
                  <c:v>2.6822679953890445E-5</c:v>
                </c:pt>
                <c:pt idx="119">
                  <c:v>2.7576017670443523E-5</c:v>
                </c:pt>
                <c:pt idx="120">
                  <c:v>2.8348280016468834E-5</c:v>
                </c:pt>
                <c:pt idx="121">
                  <c:v>2.9139873589482281E-5</c:v>
                </c:pt>
                <c:pt idx="122">
                  <c:v>2.9951211724618847E-5</c:v>
                </c:pt>
                <c:pt idx="123">
                  <c:v>3.0782714550707521E-5</c:v>
                </c:pt>
                <c:pt idx="124">
                  <c:v>3.1634809045196542E-5</c:v>
                </c:pt>
                <c:pt idx="125">
                  <c:v>3.2507929087870907E-5</c:v>
                </c:pt>
                <c:pt idx="126">
                  <c:v>3.3402515513302452E-5</c:v>
                </c:pt>
                <c:pt idx="127">
                  <c:v>3.4319016161972444E-5</c:v>
                </c:pt>
                <c:pt idx="128">
                  <c:v>3.5257885930005563E-5</c:v>
                </c:pt>
                <c:pt idx="129">
                  <c:v>3.6219586817453631E-5</c:v>
                </c:pt>
                <c:pt idx="130">
                  <c:v>3.7204587975065349E-5</c:v>
                </c:pt>
                <c:pt idx="131">
                  <c:v>3.821336574947899E-5</c:v>
                </c:pt>
                <c:pt idx="132">
                  <c:v>3.9246403726772537E-5</c:v>
                </c:pt>
                <c:pt idx="133">
                  <c:v>4.0304192774307136E-5</c:v>
                </c:pt>
                <c:pt idx="134">
                  <c:v>4.1387231080795844E-5</c:v>
                </c:pt>
                <c:pt idx="135">
                  <c:v>4.249602419453162E-5</c:v>
                </c:pt>
                <c:pt idx="136">
                  <c:v>4.3631085059706562E-5</c:v>
                </c:pt>
                <c:pt idx="137">
                  <c:v>4.4792934050752909E-5</c:v>
                </c:pt>
                <c:pt idx="138">
                  <c:v>4.5982099004637721E-5</c:v>
                </c:pt>
                <c:pt idx="139">
                  <c:v>4.7199115251039655E-5</c:v>
                </c:pt>
                <c:pt idx="140">
                  <c:v>4.844452564033795E-5</c:v>
                </c:pt>
                <c:pt idx="141">
                  <c:v>4.9718880569341769E-5</c:v>
                </c:pt>
                <c:pt idx="142">
                  <c:v>5.1022738004687995E-5</c:v>
                </c:pt>
                <c:pt idx="143">
                  <c:v>5.2356663503834528E-5</c:v>
                </c:pt>
                <c:pt idx="144">
                  <c:v>5.3721230233575771E-5</c:v>
                </c:pt>
                <c:pt idx="145">
                  <c:v>5.5117018986006649E-5</c:v>
                </c:pt>
                <c:pt idx="146">
                  <c:v>5.6544618191860826E-5</c:v>
                </c:pt>
                <c:pt idx="147">
                  <c:v>5.8004623931148035E-5</c:v>
                </c:pt>
                <c:pt idx="148">
                  <c:v>5.9497639941015696E-5</c:v>
                </c:pt>
                <c:pt idx="149">
                  <c:v>6.1024277620758234E-5</c:v>
                </c:pt>
                <c:pt idx="150">
                  <c:v>6.2585156033899625E-5</c:v>
                </c:pt>
                <c:pt idx="151">
                  <c:v>6.4180901907271278E-5</c:v>
                </c:pt>
                <c:pt idx="152">
                  <c:v>6.581214962700958E-5</c:v>
                </c:pt>
                <c:pt idx="153">
                  <c:v>6.7479541231395471E-5</c:v>
                </c:pt>
                <c:pt idx="154">
                  <c:v>6.9183726400460187E-5</c:v>
                </c:pt>
                <c:pt idx="155">
                  <c:v>7.0925362442278246E-5</c:v>
                </c:pt>
                <c:pt idx="156">
                  <c:v>7.2705114275871971E-5</c:v>
                </c:pt>
                <c:pt idx="157">
                  <c:v>7.4523654410649101E-5</c:v>
                </c:pt>
                <c:pt idx="158">
                  <c:v>7.6381662922296023E-5</c:v>
                </c:pt>
                <c:pt idx="159">
                  <c:v>7.8279827425050528E-5</c:v>
                </c:pt>
                <c:pt idx="160">
                  <c:v>8.0218843040274969E-5</c:v>
                </c:pt>
                <c:pt idx="161">
                  <c:v>8.2199412361254101E-5</c:v>
                </c:pt>
                <c:pt idx="162">
                  <c:v>8.4222245414139065E-5</c:v>
                </c:pt>
                <c:pt idx="163">
                  <c:v>8.6288059614963517E-5</c:v>
                </c:pt>
                <c:pt idx="164">
                  <c:v>8.8397579722651788E-5</c:v>
                </c:pt>
                <c:pt idx="165">
                  <c:v>9.055153778794629E-5</c:v>
                </c:pt>
                <c:pt idx="166">
                  <c:v>9.275067309817582E-5</c:v>
                </c:pt>
                <c:pt idx="167">
                  <c:v>9.4995732117792044E-5</c:v>
                </c:pt>
                <c:pt idx="168">
                  <c:v>9.7287468424597388E-5</c:v>
                </c:pt>
                <c:pt idx="169">
                  <c:v>9.9626642641591307E-5</c:v>
                </c:pt>
                <c:pt idx="170">
                  <c:v>1.0201402236436073E-4</c:v>
                </c:pt>
                <c:pt idx="171">
                  <c:v>1.0445038208394355E-4</c:v>
                </c:pt>
                <c:pt idx="172">
                  <c:v>1.0693650310509081E-4</c:v>
                </c:pt>
                <c:pt idx="173">
                  <c:v>1.0947317345985874E-4</c:v>
                </c:pt>
                <c:pt idx="174">
                  <c:v>1.1206118781645783E-4</c:v>
                </c:pt>
                <c:pt idx="175">
                  <c:v>1.1470134738329357E-4</c:v>
                </c:pt>
                <c:pt idx="176">
                  <c:v>1.1739445980812614E-4</c:v>
                </c:pt>
                <c:pt idx="177">
                  <c:v>1.2014133907228516E-4</c:v>
                </c:pt>
                <c:pt idx="178">
                  <c:v>1.2294280537987229E-4</c:v>
                </c:pt>
                <c:pt idx="179">
                  <c:v>1.2579968504188705E-4</c:v>
                </c:pt>
                <c:pt idx="180">
                  <c:v>1.2871281035521285E-4</c:v>
                </c:pt>
                <c:pt idx="181">
                  <c:v>1.3168301947640108E-4</c:v>
                </c:pt>
                <c:pt idx="182">
                  <c:v>1.3471115629019244E-4</c:v>
                </c:pt>
                <c:pt idx="183">
                  <c:v>1.377980702727165E-4</c:v>
                </c:pt>
                <c:pt idx="184">
                  <c:v>1.4094461634931341E-4</c:v>
                </c:pt>
                <c:pt idx="185">
                  <c:v>1.4415165474691976E-4</c:v>
                </c:pt>
                <c:pt idx="186">
                  <c:v>1.4742005084096669E-4</c:v>
                </c:pt>
                <c:pt idx="187">
                  <c:v>1.5075067499673641E-4</c:v>
                </c:pt>
                <c:pt idx="188">
                  <c:v>1.5414440240512931E-4</c:v>
                </c:pt>
                <c:pt idx="189">
                  <c:v>1.5760211291279005E-4</c:v>
                </c:pt>
                <c:pt idx="190">
                  <c:v>1.6112469084654979E-4</c:v>
                </c:pt>
                <c:pt idx="191">
                  <c:v>1.6471302483213717E-4</c:v>
                </c:pt>
                <c:pt idx="192">
                  <c:v>1.6836800760712035E-4</c:v>
                </c:pt>
                <c:pt idx="193">
                  <c:v>1.7209053582803601E-4</c:v>
                </c:pt>
                <c:pt idx="194">
                  <c:v>1.7588150987167113E-4</c:v>
                </c:pt>
                <c:pt idx="195">
                  <c:v>1.7974183363046113E-4</c:v>
                </c:pt>
                <c:pt idx="196">
                  <c:v>1.8367241430197398E-4</c:v>
                </c:pt>
                <c:pt idx="197">
                  <c:v>1.8767416217244849E-4</c:v>
                </c:pt>
                <c:pt idx="198">
                  <c:v>1.9174799039436006E-4</c:v>
                </c:pt>
                <c:pt idx="199">
                  <c:v>1.9589481475799152E-4</c:v>
                </c:pt>
                <c:pt idx="200">
                  <c:v>2.001155534569844E-4</c:v>
                </c:pt>
                <c:pt idx="201">
                  <c:v>2.0441112684785586E-4</c:v>
                </c:pt>
                <c:pt idx="202">
                  <c:v>2.0878245720346163E-4</c:v>
                </c:pt>
                <c:pt idx="203">
                  <c:v>2.1323046846039568E-4</c:v>
                </c:pt>
                <c:pt idx="204">
                  <c:v>2.1775608596031427E-4</c:v>
                </c:pt>
                <c:pt idx="205">
                  <c:v>2.223602361851809E-4</c:v>
                </c:pt>
                <c:pt idx="206">
                  <c:v>2.2704384648642722E-4</c:v>
                </c:pt>
                <c:pt idx="207">
                  <c:v>2.3180784480803044E-4</c:v>
                </c:pt>
                <c:pt idx="208">
                  <c:v>2.3665315940351014E-4</c:v>
                </c:pt>
                <c:pt idx="209">
                  <c:v>2.415807185468551E-4</c:v>
                </c:pt>
                <c:pt idx="210">
                  <c:v>2.4659145023738578E-4</c:v>
                </c:pt>
                <c:pt idx="211">
                  <c:v>2.5168628189857018E-4</c:v>
                </c:pt>
                <c:pt idx="212">
                  <c:v>2.568661400708093E-4</c:v>
                </c:pt>
                <c:pt idx="213">
                  <c:v>2.6213195009821649E-4</c:v>
                </c:pt>
                <c:pt idx="214">
                  <c:v>2.6748463580941105E-4</c:v>
                </c:pt>
                <c:pt idx="215">
                  <c:v>2.729251191923618E-4</c:v>
                </c:pt>
                <c:pt idx="216">
                  <c:v>2.784543200633071E-4</c:v>
                </c:pt>
                <c:pt idx="217">
                  <c:v>2.8407315572979595E-4</c:v>
                </c:pt>
                <c:pt idx="218">
                  <c:v>2.8978254064788349E-4</c:v>
                </c:pt>
                <c:pt idx="219">
                  <c:v>2.9558338607353347E-4</c:v>
                </c:pt>
                <c:pt idx="220">
                  <c:v>3.014765997082702E-4</c:v>
                </c:pt>
                <c:pt idx="221">
                  <c:v>3.0746308533914223E-4</c:v>
                </c:pt>
                <c:pt idx="222">
                  <c:v>3.1354374247304572E-4</c:v>
                </c:pt>
                <c:pt idx="223">
                  <c:v>3.1971946596547806E-4</c:v>
                </c:pt>
                <c:pt idx="224">
                  <c:v>3.2599114564378396E-4</c:v>
                </c:pt>
                <c:pt idx="225">
                  <c:v>3.3235966592496421E-4</c:v>
                </c:pt>
                <c:pt idx="226">
                  <c:v>3.3882590542812869E-4</c:v>
                </c:pt>
                <c:pt idx="227">
                  <c:v>3.4539073658166345E-4</c:v>
                </c:pt>
                <c:pt idx="228">
                  <c:v>3.5205502522520673E-4</c:v>
                </c:pt>
                <c:pt idx="229">
                  <c:v>3.5881963020651303E-4</c:v>
                </c:pt>
                <c:pt idx="230">
                  <c:v>3.656854029733084E-4</c:v>
                </c:pt>
                <c:pt idx="231">
                  <c:v>3.7265318716022598E-4</c:v>
                </c:pt>
                <c:pt idx="232">
                  <c:v>3.797238181709308E-4</c:v>
                </c:pt>
                <c:pt idx="233">
                  <c:v>3.8689812275553669E-4</c:v>
                </c:pt>
                <c:pt idx="234">
                  <c:v>3.9417691858343267E-4</c:v>
                </c:pt>
                <c:pt idx="235">
                  <c:v>4.0156101381162956E-4</c:v>
                </c:pt>
                <c:pt idx="236">
                  <c:v>4.0905120664875156E-4</c:v>
                </c:pt>
                <c:pt idx="237">
                  <c:v>4.1664828491479763E-4</c:v>
                </c:pt>
                <c:pt idx="238">
                  <c:v>4.2435302559680585E-4</c:v>
                </c:pt>
                <c:pt idx="239">
                  <c:v>4.3216619440055305E-4</c:v>
                </c:pt>
                <c:pt idx="240">
                  <c:v>4.4008854529843124E-4</c:v>
                </c:pt>
                <c:pt idx="241">
                  <c:v>4.4812082007364532E-4</c:v>
                </c:pt>
                <c:pt idx="242">
                  <c:v>4.5626374786088519E-4</c:v>
                </c:pt>
                <c:pt idx="243">
                  <c:v>4.6451804468362082E-4</c:v>
                </c:pt>
                <c:pt idx="244">
                  <c:v>4.7288441298818387E-4</c:v>
                </c:pt>
                <c:pt idx="245">
                  <c:v>4.8136354117479834E-4</c:v>
                </c:pt>
                <c:pt idx="246">
                  <c:v>4.899561031257273E-4</c:v>
                </c:pt>
                <c:pt idx="247">
                  <c:v>4.9866275773071214E-4</c:v>
                </c:pt>
                <c:pt idx="248">
                  <c:v>5.0748414840987932E-4</c:v>
                </c:pt>
                <c:pt idx="249">
                  <c:v>5.1642090263429583E-4</c:v>
                </c:pt>
                <c:pt idx="250">
                  <c:v>5.2547363144436591E-4</c:v>
                </c:pt>
                <c:pt idx="251">
                  <c:v>5.3464292896625244E-4</c:v>
                </c:pt>
                <c:pt idx="252">
                  <c:v>5.4392937192652654E-4</c:v>
                </c:pt>
                <c:pt idx="253">
                  <c:v>5.5333351916523937E-4</c:v>
                </c:pt>
                <c:pt idx="254">
                  <c:v>5.6285591114762677E-4</c:v>
                </c:pt>
                <c:pt idx="255">
                  <c:v>5.7249706947464798E-4</c:v>
                </c:pt>
                <c:pt idx="256">
                  <c:v>5.822574963925824E-4</c:v>
                </c:pt>
                <c:pt idx="257">
                  <c:v>5.9213767430188946E-4</c:v>
                </c:pt>
                <c:pt idx="258">
                  <c:v>6.0213806526556455E-4</c:v>
                </c:pt>
                <c:pt idx="259">
                  <c:v>6.1225911051720865E-4</c:v>
                </c:pt>
                <c:pt idx="260">
                  <c:v>6.2250122996904589E-4</c:v>
                </c:pt>
                <c:pt idx="261">
                  <c:v>6.3286482172012003E-4</c:v>
                </c:pt>
                <c:pt idx="262">
                  <c:v>6.4335026156490981E-4</c:v>
                </c:pt>
                <c:pt idx="263">
                  <c:v>6.5395790250260112E-4</c:v>
                </c:pt>
                <c:pt idx="264">
                  <c:v>6.6468807424726413E-4</c:v>
                </c:pt>
                <c:pt idx="265">
                  <c:v>6.7554108273918214E-4</c:v>
                </c:pt>
                <c:pt idx="266">
                  <c:v>6.8651720965758197E-4</c:v>
                </c:pt>
                <c:pt idx="267">
                  <c:v>6.9761671193502772E-4</c:v>
                </c:pt>
                <c:pt idx="268">
                  <c:v>7.0883982127372671E-4</c:v>
                </c:pt>
                <c:pt idx="269">
                  <c:v>7.2018674366401973E-4</c:v>
                </c:pt>
                <c:pt idx="270">
                  <c:v>7.3165765890531001E-4</c:v>
                </c:pt>
                <c:pt idx="271">
                  <c:v>7.4325272012970773E-4</c:v>
                </c:pt>
                <c:pt idx="272">
                  <c:v>7.5497205332865315E-4</c:v>
                </c:pt>
                <c:pt idx="273">
                  <c:v>7.6681575688279733E-4</c:v>
                </c:pt>
                <c:pt idx="274">
                  <c:v>7.7878390109540935E-4</c:v>
                </c:pt>
                <c:pt idx="275">
                  <c:v>7.9087652772959595E-4</c:v>
                </c:pt>
                <c:pt idx="276">
                  <c:v>8.0309364954960524E-4</c:v>
                </c:pt>
                <c:pt idx="277">
                  <c:v>8.154352498665054E-4</c:v>
                </c:pt>
                <c:pt idx="278">
                  <c:v>8.2790128208851393E-4</c:v>
                </c:pt>
                <c:pt idx="279">
                  <c:v>8.4049166927627227E-4</c:v>
                </c:pt>
                <c:pt idx="280">
                  <c:v>8.5320630370334493E-4</c:v>
                </c:pt>
                <c:pt idx="281">
                  <c:v>8.6604504642224102E-4</c:v>
                </c:pt>
                <c:pt idx="282">
                  <c:v>8.7900772683624018E-4</c:v>
                </c:pt>
                <c:pt idx="283">
                  <c:v>8.9209414227732161E-4</c:v>
                </c:pt>
                <c:pt idx="284">
                  <c:v>9.0530405759048566E-4</c:v>
                </c:pt>
                <c:pt idx="285">
                  <c:v>9.1863720472476224E-4</c:v>
                </c:pt>
                <c:pt idx="286">
                  <c:v>9.3209328233120013E-4</c:v>
                </c:pt>
                <c:pt idx="287">
                  <c:v>9.456719553681311E-4</c:v>
                </c:pt>
                <c:pt idx="288">
                  <c:v>9.5937285471400888E-4</c:v>
                </c:pt>
                <c:pt idx="289">
                  <c:v>9.7319557678810843E-4</c:v>
                </c:pt>
                <c:pt idx="290">
                  <c:v>9.8713968317939342E-4</c:v>
                </c:pt>
                <c:pt idx="291">
                  <c:v>1.0012047002838332E-3</c:v>
                </c:pt>
                <c:pt idx="292">
                  <c:v>1.0153901189504772E-3</c:v>
                </c:pt>
                <c:pt idx="293">
                  <c:v>1.0296953941365673E-3</c:v>
                </c:pt>
                <c:pt idx="294">
                  <c:v>1.0441199445719953E-3</c:v>
                </c:pt>
                <c:pt idx="295">
                  <c:v>1.0586631524333832E-3</c:v>
                </c:pt>
                <c:pt idx="296">
                  <c:v>1.0733243630280896E-3</c:v>
                </c:pt>
                <c:pt idx="297">
                  <c:v>1.0881028844884205E-3</c:v>
                </c:pt>
                <c:pt idx="298">
                  <c:v>1.1029979874763456E-3</c:v>
                </c:pt>
                <c:pt idx="299">
                  <c:v>1.1180089048989871E-3</c:v>
                </c:pt>
                <c:pt idx="300">
                  <c:v>1.1331348316351894E-3</c:v>
                </c:pt>
                <c:pt idx="301">
                  <c:v>1.1483749242734251E-3</c:v>
                </c:pt>
                <c:pt idx="302">
                  <c:v>1.1637283008613393E-3</c:v>
                </c:pt>
                <c:pt idx="303">
                  <c:v>1.1791940406671896E-3</c:v>
                </c:pt>
                <c:pt idx="304">
                  <c:v>1.1947711839534749E-3</c:v>
                </c:pt>
                <c:pt idx="305">
                  <c:v>1.2104587317630019E-3</c:v>
                </c:pt>
                <c:pt idx="306">
                  <c:v>1.2262556457176782E-3</c:v>
                </c:pt>
                <c:pt idx="307">
                  <c:v>1.242160847830276E-3</c:v>
                </c:pt>
                <c:pt idx="308">
                  <c:v>1.2581732203294433E-3</c:v>
                </c:pt>
                <c:pt idx="309">
                  <c:v>1.2742916054982055E-3</c:v>
                </c:pt>
                <c:pt idx="310">
                  <c:v>1.2905148055262178E-3</c:v>
                </c:pt>
                <c:pt idx="311">
                  <c:v>1.3068415823760107E-3</c:v>
                </c:pt>
                <c:pt idx="312">
                  <c:v>1.3232706576634759E-3</c:v>
                </c:pt>
                <c:pt idx="313">
                  <c:v>1.3398007125528272E-3</c:v>
                </c:pt>
                <c:pt idx="314">
                  <c:v>1.3564303876662691E-3</c:v>
                </c:pt>
                <c:pt idx="315">
                  <c:v>1.3731582830086072E-3</c:v>
                </c:pt>
                <c:pt idx="316">
                  <c:v>1.3899829579070108E-3</c:v>
                </c:pt>
                <c:pt idx="317">
                  <c:v>1.406902930966162E-3</c:v>
                </c:pt>
                <c:pt idx="318">
                  <c:v>1.4239166800389818E-3</c:v>
                </c:pt>
                <c:pt idx="319">
                  <c:v>1.4410226422131569E-3</c:v>
                </c:pt>
                <c:pt idx="320">
                  <c:v>1.4582192138136508E-3</c:v>
                </c:pt>
                <c:pt idx="321">
                  <c:v>1.4755047504214044E-3</c:v>
                </c:pt>
                <c:pt idx="322">
                  <c:v>1.4928775669083977E-3</c:v>
                </c:pt>
                <c:pt idx="323">
                  <c:v>1.5103359374892677E-3</c:v>
                </c:pt>
                <c:pt idx="324">
                  <c:v>1.5278780957896367E-3</c:v>
                </c:pt>
                <c:pt idx="325">
                  <c:v>1.5455022349313301E-3</c:v>
                </c:pt>
                <c:pt idx="326">
                  <c:v>1.5632065076346291E-3</c:v>
                </c:pt>
                <c:pt idx="327">
                  <c:v>1.5809890263377201E-3</c:v>
                </c:pt>
                <c:pt idx="328">
                  <c:v>1.5988478633334642E-3</c:v>
                </c:pt>
                <c:pt idx="329">
                  <c:v>1.6167810509236443E-3</c:v>
                </c:pt>
                <c:pt idx="330">
                  <c:v>1.6347865815907903E-3</c:v>
                </c:pt>
                <c:pt idx="331">
                  <c:v>1.6528624081877171E-3</c:v>
                </c:pt>
                <c:pt idx="332">
                  <c:v>1.6710064441448789E-3</c:v>
                </c:pt>
                <c:pt idx="333">
                  <c:v>1.6892165636956324E-3</c:v>
                </c:pt>
                <c:pt idx="334">
                  <c:v>1.7074906021195164E-3</c:v>
                </c:pt>
                <c:pt idx="335">
                  <c:v>1.7258263560036057E-3</c:v>
                </c:pt>
                <c:pt idx="336">
                  <c:v>1.7442215835220419E-3</c:v>
                </c:pt>
                <c:pt idx="337">
                  <c:v>1.7626740047337738E-3</c:v>
                </c:pt>
                <c:pt idx="338">
                  <c:v>1.781181301898589E-3</c:v>
                </c:pt>
                <c:pt idx="339">
                  <c:v>1.7997411198114621E-3</c:v>
                </c:pt>
                <c:pt idx="340">
                  <c:v>1.8183510661552624E-3</c:v>
                </c:pt>
                <c:pt idx="341">
                  <c:v>1.8370087118718473E-3</c:v>
                </c:pt>
                <c:pt idx="342">
                  <c:v>1.8557115915515537E-3</c:v>
                </c:pt>
                <c:pt idx="343">
                  <c:v>1.8744572038410924E-3</c:v>
                </c:pt>
                <c:pt idx="344">
                  <c:v>1.8932430118698443E-3</c:v>
                </c:pt>
                <c:pt idx="345">
                  <c:v>1.912066443694536E-3</c:v>
                </c:pt>
                <c:pt idx="346">
                  <c:v>1.9309248927622813E-3</c:v>
                </c:pt>
                <c:pt idx="347">
                  <c:v>1.9498157183919364E-3</c:v>
                </c:pt>
                <c:pt idx="348">
                  <c:v>1.9687362462737384E-3</c:v>
                </c:pt>
                <c:pt idx="349">
                  <c:v>1.987683768987157E-3</c:v>
                </c:pt>
                <c:pt idx="350">
                  <c:v>2.0066555465369038E-3</c:v>
                </c:pt>
                <c:pt idx="351">
                  <c:v>2.025648806907004E-3</c:v>
                </c:pt>
                <c:pt idx="352">
                  <c:v>2.0446607466328686E-3</c:v>
                </c:pt>
                <c:pt idx="353">
                  <c:v>2.063688531391228E-3</c:v>
                </c:pt>
                <c:pt idx="354">
                  <c:v>2.0827292966078578E-3</c:v>
                </c:pt>
                <c:pt idx="355">
                  <c:v>2.1017801480829432E-3</c:v>
                </c:pt>
                <c:pt idx="356">
                  <c:v>2.1208381626339687E-3</c:v>
                </c:pt>
                <c:pt idx="357">
                  <c:v>2.139900388755975E-3</c:v>
                </c:pt>
                <c:pt idx="358">
                  <c:v>2.1589638472990428E-3</c:v>
                </c:pt>
                <c:pt idx="359">
                  <c:v>2.1780255321628278E-3</c:v>
                </c:pt>
                <c:pt idx="360">
                  <c:v>2.1970824110079707E-3</c:v>
                </c:pt>
                <c:pt idx="361">
                  <c:v>2.2161314259842042E-3</c:v>
                </c:pt>
                <c:pt idx="362">
                  <c:v>2.2351694944749427E-3</c:v>
                </c:pt>
                <c:pt idx="363">
                  <c:v>2.2541935098581677E-3</c:v>
                </c:pt>
                <c:pt idx="364">
                  <c:v>2.2732003422833618E-3</c:v>
                </c:pt>
                <c:pt idx="365">
                  <c:v>2.2921868394642849E-3</c:v>
                </c:pt>
                <c:pt idx="366">
                  <c:v>2.3111498274873371E-3</c:v>
                </c:pt>
                <c:pt idx="367">
                  <c:v>2.3300861116352617E-3</c:v>
                </c:pt>
                <c:pt idx="368">
                  <c:v>2.3489924772259179E-3</c:v>
                </c:pt>
                <c:pt idx="369">
                  <c:v>2.3678656904658644E-3</c:v>
                </c:pt>
                <c:pt idx="370">
                  <c:v>2.386702499318453E-3</c:v>
                </c:pt>
                <c:pt idx="371">
                  <c:v>2.4054996343861523E-3</c:v>
                </c:pt>
                <c:pt idx="372">
                  <c:v>2.4242538098067845E-3</c:v>
                </c:pt>
                <c:pt idx="373">
                  <c:v>2.4429617241633747E-3</c:v>
                </c:pt>
                <c:pt idx="374">
                  <c:v>2.4616200614072728E-3</c:v>
                </c:pt>
                <c:pt idx="375">
                  <c:v>2.4802254917942277E-3</c:v>
                </c:pt>
                <c:pt idx="376">
                  <c:v>2.4987746728330601E-3</c:v>
                </c:pt>
                <c:pt idx="377">
                  <c:v>2.5172642502465804E-3</c:v>
                </c:pt>
                <c:pt idx="378">
                  <c:v>2.5356908589443971E-3</c:v>
                </c:pt>
                <c:pt idx="379">
                  <c:v>2.5540511240072328E-3</c:v>
                </c:pt>
                <c:pt idx="380">
                  <c:v>2.5723416616823674E-3</c:v>
                </c:pt>
                <c:pt idx="381">
                  <c:v>2.5905590803898294E-3</c:v>
                </c:pt>
                <c:pt idx="382">
                  <c:v>2.6086999817389175E-3</c:v>
                </c:pt>
                <c:pt idx="383">
                  <c:v>2.6267609615546568E-3</c:v>
                </c:pt>
                <c:pt idx="384">
                  <c:v>2.6447386109137738E-3</c:v>
                </c:pt>
                <c:pt idx="385">
                  <c:v>2.6626295171897543E-3</c:v>
                </c:pt>
                <c:pt idx="386">
                  <c:v>2.6804302651065649E-3</c:v>
                </c:pt>
                <c:pt idx="387">
                  <c:v>2.6981374378005876E-3</c:v>
                </c:pt>
                <c:pt idx="388">
                  <c:v>2.7157476178903258E-3</c:v>
                </c:pt>
                <c:pt idx="389">
                  <c:v>2.7332573885534201E-3</c:v>
                </c:pt>
                <c:pt idx="390">
                  <c:v>2.7506633346105203E-3</c:v>
                </c:pt>
                <c:pt idx="391">
                  <c:v>2.7679620436155323E-3</c:v>
                </c:pt>
                <c:pt idx="392">
                  <c:v>2.7851501069517787E-3</c:v>
                </c:pt>
                <c:pt idx="393">
                  <c:v>2.8022241209335781E-3</c:v>
                </c:pt>
                <c:pt idx="394">
                  <c:v>2.8191806879127581E-3</c:v>
                </c:pt>
                <c:pt idx="395">
                  <c:v>2.8360164173896166E-3</c:v>
                </c:pt>
                <c:pt idx="396">
                  <c:v>2.8527279271278183E-3</c:v>
                </c:pt>
                <c:pt idx="397">
                  <c:v>2.8693118442727331E-3</c:v>
                </c:pt>
                <c:pt idx="398">
                  <c:v>2.8857648064726997E-3</c:v>
                </c:pt>
                <c:pt idx="399">
                  <c:v>2.9020834630027032E-3</c:v>
                </c:pt>
                <c:pt idx="400">
                  <c:v>2.9182644758899475E-3</c:v>
                </c:pt>
                <c:pt idx="401">
                  <c:v>2.9343045210408008E-3</c:v>
                </c:pt>
                <c:pt idx="402">
                  <c:v>2.9502002893685843E-3</c:v>
                </c:pt>
                <c:pt idx="403">
                  <c:v>2.9659484879216778E-3</c:v>
                </c:pt>
                <c:pt idx="404">
                  <c:v>2.9815458410114093E-3</c:v>
                </c:pt>
                <c:pt idx="405">
                  <c:v>2.9969890913391912E-3</c:v>
                </c:pt>
                <c:pt idx="406">
                  <c:v>3.0122750011223631E-3</c:v>
                </c:pt>
                <c:pt idx="407">
                  <c:v>3.0274003532182073E-3</c:v>
                </c:pt>
                <c:pt idx="408">
                  <c:v>3.0423619522455861E-3</c:v>
                </c:pt>
                <c:pt idx="409">
                  <c:v>3.0571566257036656E-3</c:v>
                </c:pt>
                <c:pt idx="410">
                  <c:v>3.0717812250871755E-3</c:v>
                </c:pt>
                <c:pt idx="411">
                  <c:v>3.0862326269976629E-3</c:v>
                </c:pt>
                <c:pt idx="412">
                  <c:v>3.1005077342501899E-3</c:v>
                </c:pt>
                <c:pt idx="413">
                  <c:v>3.1146034769749349E-3</c:v>
                </c:pt>
                <c:pt idx="414">
                  <c:v>3.1285168137131459E-3</c:v>
                </c:pt>
                <c:pt idx="415">
                  <c:v>3.1422447325069052E-3</c:v>
                </c:pt>
                <c:pt idx="416">
                  <c:v>3.1557842519821522E-3</c:v>
                </c:pt>
                <c:pt idx="417">
                  <c:v>3.1691324224244408E-3</c:v>
                </c:pt>
                <c:pt idx="418">
                  <c:v>3.182286326846862E-3</c:v>
                </c:pt>
                <c:pt idx="419">
                  <c:v>3.1952430820496158E-3</c:v>
                </c:pt>
                <c:pt idx="420">
                  <c:v>3.2079998396706841E-3</c:v>
                </c:pt>
                <c:pt idx="421">
                  <c:v>3.2205537872270762E-3</c:v>
                </c:pt>
                <c:pt idx="422">
                  <c:v>3.2329021491460997E-3</c:v>
                </c:pt>
                <c:pt idx="423">
                  <c:v>3.2450421877861556E-3</c:v>
                </c:pt>
                <c:pt idx="424">
                  <c:v>3.2569712044465057E-3</c:v>
                </c:pt>
                <c:pt idx="425">
                  <c:v>3.2686865403655117E-3</c:v>
                </c:pt>
                <c:pt idx="426">
                  <c:v>3.2801855777068152E-3</c:v>
                </c:pt>
                <c:pt idx="427">
                  <c:v>3.2914657405329617E-3</c:v>
                </c:pt>
                <c:pt idx="428">
                  <c:v>3.3025244957659507E-3</c:v>
                </c:pt>
                <c:pt idx="429">
                  <c:v>3.3133593541342147E-3</c:v>
                </c:pt>
                <c:pt idx="430">
                  <c:v>3.3239678711055355E-3</c:v>
                </c:pt>
                <c:pt idx="431">
                  <c:v>3.3343476478054053E-3</c:v>
                </c:pt>
                <c:pt idx="432">
                  <c:v>3.344496331920349E-3</c:v>
                </c:pt>
                <c:pt idx="433">
                  <c:v>3.354411618585735E-3</c:v>
                </c:pt>
                <c:pt idx="434">
                  <c:v>3.3640912512576076E-3</c:v>
                </c:pt>
                <c:pt idx="435">
                  <c:v>3.37353302256807E-3</c:v>
                </c:pt>
                <c:pt idx="436">
                  <c:v>3.3827347751637774E-3</c:v>
                </c:pt>
                <c:pt idx="437">
                  <c:v>3.3916944025270844E-3</c:v>
                </c:pt>
                <c:pt idx="438">
                  <c:v>3.4004098497794105E-3</c:v>
                </c:pt>
                <c:pt idx="439">
                  <c:v>3.4088791144664065E-3</c:v>
                </c:pt>
                <c:pt idx="440">
                  <c:v>3.4171002473244805E-3</c:v>
                </c:pt>
                <c:pt idx="441">
                  <c:v>3.4250713530282972E-3</c:v>
                </c:pt>
                <c:pt idx="442">
                  <c:v>3.4327905909188276E-3</c:v>
                </c:pt>
                <c:pt idx="443">
                  <c:v>3.4402561757115734E-3</c:v>
                </c:pt>
                <c:pt idx="444">
                  <c:v>3.4474663781845767E-3</c:v>
                </c:pt>
                <c:pt idx="445">
                  <c:v>3.454419525845845E-3</c:v>
                </c:pt>
                <c:pt idx="446">
                  <c:v>3.4611140035798339E-3</c:v>
                </c:pt>
                <c:pt idx="447">
                  <c:v>3.4675482542726342E-3</c:v>
                </c:pt>
                <c:pt idx="448">
                  <c:v>3.4737207794155261E-3</c:v>
                </c:pt>
                <c:pt idx="449">
                  <c:v>3.4796301396865731E-3</c:v>
                </c:pt>
                <c:pt idx="450">
                  <c:v>3.4852749555099411E-3</c:v>
                </c:pt>
                <c:pt idx="451">
                  <c:v>3.4906539075926337E-3</c:v>
                </c:pt>
                <c:pt idx="452">
                  <c:v>3.495765737438357E-3</c:v>
                </c:pt>
                <c:pt idx="453">
                  <c:v>3.5006092478382304E-3</c:v>
                </c:pt>
                <c:pt idx="454">
                  <c:v>3.505183303338078E-3</c:v>
                </c:pt>
                <c:pt idx="455">
                  <c:v>3.5094868306820375E-3</c:v>
                </c:pt>
                <c:pt idx="456">
                  <c:v>3.5135188192322617E-3</c:v>
                </c:pt>
                <c:pt idx="457">
                  <c:v>3.5172783213644589E-3</c:v>
                </c:pt>
                <c:pt idx="458">
                  <c:v>3.5207644528390753E-3</c:v>
                </c:pt>
                <c:pt idx="459">
                  <c:v>3.523976393147906E-3</c:v>
                </c:pt>
                <c:pt idx="460">
                  <c:v>3.5269133858359483E-3</c:v>
                </c:pt>
                <c:pt idx="461">
                  <c:v>3.5295747387983157E-3</c:v>
                </c:pt>
                <c:pt idx="462">
                  <c:v>3.5319598245520572E-3</c:v>
                </c:pt>
                <c:pt idx="463">
                  <c:v>3.5340680804827242E-3</c:v>
                </c:pt>
                <c:pt idx="464">
                  <c:v>3.5358990090655568E-3</c:v>
                </c:pt>
                <c:pt idx="465">
                  <c:v>3.5374521780611617E-3</c:v>
                </c:pt>
                <c:pt idx="466">
                  <c:v>3.5387272206855737E-3</c:v>
                </c:pt>
                <c:pt idx="467">
                  <c:v>3.5397238357546194E-3</c:v>
                </c:pt>
                <c:pt idx="468">
                  <c:v>3.5404417878024817E-3</c:v>
                </c:pt>
                <c:pt idx="469">
                  <c:v>3.5408809071744221E-3</c:v>
                </c:pt>
                <c:pt idx="470">
                  <c:v>3.541041090093594E-3</c:v>
                </c:pt>
                <c:pt idx="471">
                  <c:v>3.5409222987019175E-3</c:v>
                </c:pt>
                <c:pt idx="472">
                  <c:v>3.5405245610749931E-3</c:v>
                </c:pt>
                <c:pt idx="473">
                  <c:v>3.5398479712110383E-3</c:v>
                </c:pt>
                <c:pt idx="474">
                  <c:v>3.5388926889938716E-3</c:v>
                </c:pt>
                <c:pt idx="475">
                  <c:v>3.537658940129937E-3</c:v>
                </c:pt>
                <c:pt idx="476">
                  <c:v>3.5361470160594297E-3</c:v>
                </c:pt>
                <c:pt idx="477">
                  <c:v>3.5343572738415568E-3</c:v>
                </c:pt>
                <c:pt idx="478">
                  <c:v>3.5322901360140017E-3</c:v>
                </c:pt>
                <c:pt idx="479">
                  <c:v>3.5299460904266678E-3</c:v>
                </c:pt>
                <c:pt idx="480">
                  <c:v>3.527325690049792E-3</c:v>
                </c:pt>
                <c:pt idx="481">
                  <c:v>3.5244295527565419E-3</c:v>
                </c:pt>
                <c:pt idx="482">
                  <c:v>3.5212583610802011E-3</c:v>
                </c:pt>
                <c:pt idx="483">
                  <c:v>3.5178128619460895E-3</c:v>
                </c:pt>
                <c:pt idx="484">
                  <c:v>3.5140938663783651E-3</c:v>
                </c:pt>
                <c:pt idx="485">
                  <c:v>3.510102249181855E-3</c:v>
                </c:pt>
                <c:pt idx="486">
                  <c:v>3.505838948599111E-3</c:v>
                </c:pt>
                <c:pt idx="487">
                  <c:v>3.5013049659428589E-3</c:v>
                </c:pt>
                <c:pt idx="488">
                  <c:v>3.4965013652040553E-3</c:v>
                </c:pt>
                <c:pt idx="489">
                  <c:v>3.4914292726357615E-3</c:v>
                </c:pt>
                <c:pt idx="490">
                  <c:v>3.4860898763130672E-3</c:v>
                </c:pt>
                <c:pt idx="491">
                  <c:v>3.4804844256692913E-3</c:v>
                </c:pt>
                <c:pt idx="492">
                  <c:v>3.4746142310087351E-3</c:v>
                </c:pt>
                <c:pt idx="493">
                  <c:v>3.4684806629962333E-3</c:v>
                </c:pt>
                <c:pt idx="494">
                  <c:v>3.4620851521237929E-3</c:v>
                </c:pt>
                <c:pt idx="495">
                  <c:v>3.455429188154609E-3</c:v>
                </c:pt>
                <c:pt idx="496">
                  <c:v>3.4485143195447524E-3</c:v>
                </c:pt>
                <c:pt idx="497">
                  <c:v>3.4413421528428547E-3</c:v>
                </c:pt>
                <c:pt idx="498">
                  <c:v>3.433914352068114E-3</c:v>
                </c:pt>
                <c:pt idx="499">
                  <c:v>3.4262326380669417E-3</c:v>
                </c:pt>
                <c:pt idx="500">
                  <c:v>3.4182987878486307E-3</c:v>
                </c:pt>
                <c:pt idx="501">
                  <c:v>3.4101146339003707E-3</c:v>
                </c:pt>
                <c:pt idx="502">
                  <c:v>3.4016820634820023E-3</c:v>
                </c:pt>
                <c:pt idx="503">
                  <c:v>3.3930030179008834E-3</c:v>
                </c:pt>
                <c:pt idx="504">
                  <c:v>3.3840794917672514E-3</c:v>
                </c:pt>
                <c:pt idx="505">
                  <c:v>3.3749135322304917E-3</c:v>
                </c:pt>
                <c:pt idx="506">
                  <c:v>3.365507238196716E-3</c:v>
                </c:pt>
                <c:pt idx="507">
                  <c:v>3.3558627595280657E-3</c:v>
                </c:pt>
                <c:pt idx="508">
                  <c:v>3.3459822962241758E-3</c:v>
                </c:pt>
                <c:pt idx="509">
                  <c:v>3.3358680975862313E-3</c:v>
                </c:pt>
                <c:pt idx="510">
                  <c:v>3.3255224613640559E-3</c:v>
                </c:pt>
                <c:pt idx="511">
                  <c:v>3.3149477328866949E-3</c:v>
                </c:pt>
                <c:pt idx="512">
                  <c:v>3.3041463041769479E-3</c:v>
                </c:pt>
                <c:pt idx="513">
                  <c:v>3.293120613050312E-3</c:v>
                </c:pt>
                <c:pt idx="514">
                  <c:v>3.2818731421988268E-3</c:v>
                </c:pt>
                <c:pt idx="515">
                  <c:v>3.2704064182602845E-3</c:v>
                </c:pt>
                <c:pt idx="516">
                  <c:v>3.2587230108733095E-3</c:v>
                </c:pt>
                <c:pt idx="517">
                  <c:v>3.2468255317187819E-3</c:v>
                </c:pt>
                <c:pt idx="518">
                  <c:v>3.2347166335481353E-3</c:v>
                </c:pt>
                <c:pt idx="519">
                  <c:v>3.2223990091989952E-3</c:v>
                </c:pt>
                <c:pt idx="520">
                  <c:v>3.2098753905987014E-3</c:v>
                </c:pt>
                <c:pt idx="521">
                  <c:v>3.1971485477562192E-3</c:v>
                </c:pt>
                <c:pt idx="522">
                  <c:v>3.1842212877429459E-3</c:v>
                </c:pt>
                <c:pt idx="523">
                  <c:v>3.1710964536629622E-3</c:v>
                </c:pt>
                <c:pt idx="524">
                  <c:v>3.1577769236132312E-3</c:v>
                </c:pt>
                <c:pt idx="525">
                  <c:v>3.1442656096342921E-3</c:v>
                </c:pt>
                <c:pt idx="526">
                  <c:v>3.1305654566519772E-3</c:v>
                </c:pt>
                <c:pt idx="527">
                  <c:v>3.116679441410686E-3</c:v>
                </c:pt>
                <c:pt idx="528">
                  <c:v>3.1026105713987673E-3</c:v>
                </c:pt>
                <c:pt idx="529">
                  <c:v>3.0883618837665313E-3</c:v>
                </c:pt>
                <c:pt idx="530">
                  <c:v>3.0739364442374556E-3</c:v>
                </c:pt>
                <c:pt idx="531">
                  <c:v>3.0593373460131123E-3</c:v>
                </c:pt>
                <c:pt idx="532">
                  <c:v>3.0445677086723744E-3</c:v>
                </c:pt>
                <c:pt idx="533">
                  <c:v>3.0296306770654356E-3</c:v>
                </c:pt>
                <c:pt idx="534">
                  <c:v>3.014529420203201E-3</c:v>
                </c:pt>
                <c:pt idx="535">
                  <c:v>2.9992671301425854E-3</c:v>
                </c:pt>
                <c:pt idx="536">
                  <c:v>2.9838470208682706E-3</c:v>
                </c:pt>
                <c:pt idx="537">
                  <c:v>2.9682723271714641E-3</c:v>
                </c:pt>
                <c:pt idx="538">
                  <c:v>2.9525463035262045E-3</c:v>
                </c:pt>
                <c:pt idx="539">
                  <c:v>2.9366722229637533E-3</c:v>
                </c:pt>
                <c:pt idx="540">
                  <c:v>2.9206533759456184E-3</c:v>
                </c:pt>
                <c:pt idx="541">
                  <c:v>2.9044930692357406E-3</c:v>
                </c:pt>
                <c:pt idx="542">
                  <c:v>2.8881946247723881E-3</c:v>
                </c:pt>
                <c:pt idx="543">
                  <c:v>2.8717613785402864E-3</c:v>
                </c:pt>
                <c:pt idx="544">
                  <c:v>2.8551966794435144E-3</c:v>
                </c:pt>
                <c:pt idx="545">
                  <c:v>2.8385038881796948E-3</c:v>
                </c:pt>
                <c:pt idx="546">
                  <c:v>2.8216863761160028E-3</c:v>
                </c:pt>
                <c:pt idx="547">
                  <c:v>2.8047475241675121E-3</c:v>
                </c:pt>
                <c:pt idx="548">
                  <c:v>2.7876907216783896E-3</c:v>
                </c:pt>
                <c:pt idx="549">
                  <c:v>2.7705193653064556E-3</c:v>
                </c:pt>
                <c:pt idx="550">
                  <c:v>2.7532368579116094E-3</c:v>
                </c:pt>
                <c:pt idx="551">
                  <c:v>2.7358466074486232E-3</c:v>
                </c:pt>
                <c:pt idx="552">
                  <c:v>2.718352025864798E-3</c:v>
                </c:pt>
                <c:pt idx="553">
                  <c:v>2.7007565280029711E-3</c:v>
                </c:pt>
                <c:pt idx="554">
                  <c:v>2.6830635305103616E-3</c:v>
                </c:pt>
                <c:pt idx="555">
                  <c:v>2.6652764507537215E-3</c:v>
                </c:pt>
                <c:pt idx="556">
                  <c:v>2.6473987057412727E-3</c:v>
                </c:pt>
                <c:pt idx="557">
                  <c:v>2.6294337110518897E-3</c:v>
                </c:pt>
                <c:pt idx="558">
                  <c:v>2.611384879771981E-3</c:v>
                </c:pt>
                <c:pt idx="559">
                  <c:v>2.5932556214405228E-3</c:v>
                </c:pt>
                <c:pt idx="560">
                  <c:v>2.5750493410026864E-3</c:v>
                </c:pt>
                <c:pt idx="561">
                  <c:v>2.5567694377724905E-3</c:v>
                </c:pt>
                <c:pt idx="562">
                  <c:v>2.5384193044049059E-3</c:v>
                </c:pt>
                <c:pt idx="563">
                  <c:v>2.5200023258778307E-3</c:v>
                </c:pt>
                <c:pt idx="564">
                  <c:v>2.5015218784843448E-3</c:v>
                </c:pt>
                <c:pt idx="565">
                  <c:v>2.4829813288356462E-3</c:v>
                </c:pt>
                <c:pt idx="566">
                  <c:v>2.4643840328750573E-3</c:v>
                </c:pt>
                <c:pt idx="567">
                  <c:v>2.4457333349034885E-3</c:v>
                </c:pt>
                <c:pt idx="568">
                  <c:v>2.4270325666167318E-3</c:v>
                </c:pt>
                <c:pt idx="569">
                  <c:v>2.4082850461549445E-3</c:v>
                </c:pt>
                <c:pt idx="570">
                  <c:v>2.389494077164692E-3</c:v>
                </c:pt>
                <c:pt idx="571">
                  <c:v>2.3706629478738757E-3</c:v>
                </c:pt>
                <c:pt idx="572">
                  <c:v>2.3517949301798957E-3</c:v>
                </c:pt>
                <c:pt idx="573">
                  <c:v>2.3328932787513761E-3</c:v>
                </c:pt>
                <c:pt idx="574">
                  <c:v>2.3139612301437558E-3</c:v>
                </c:pt>
                <c:pt idx="575">
                  <c:v>2.2950020019290632E-3</c:v>
                </c:pt>
                <c:pt idx="576">
                  <c:v>2.2760187918401641E-3</c:v>
                </c:pt>
                <c:pt idx="577">
                  <c:v>2.2570147769297743E-3</c:v>
                </c:pt>
                <c:pt idx="578">
                  <c:v>2.2379931127445001E-3</c:v>
                </c:pt>
                <c:pt idx="579">
                  <c:v>2.2189569325141868E-3</c:v>
                </c:pt>
                <c:pt idx="580">
                  <c:v>2.1999093463568125E-3</c:v>
                </c:pt>
                <c:pt idx="581">
                  <c:v>2.18085344049919E-3</c:v>
                </c:pt>
                <c:pt idx="582">
                  <c:v>2.1617922765136853E-3</c:v>
                </c:pt>
                <c:pt idx="583">
                  <c:v>2.1427288905711953E-3</c:v>
                </c:pt>
                <c:pt idx="584">
                  <c:v>2.1236662927105856E-3</c:v>
                </c:pt>
                <c:pt idx="585">
                  <c:v>2.1046074661247877E-3</c:v>
                </c:pt>
                <c:pt idx="586">
                  <c:v>2.0855553664637498E-3</c:v>
                </c:pt>
                <c:pt idx="587">
                  <c:v>2.066512921154414E-3</c:v>
                </c:pt>
                <c:pt idx="588">
                  <c:v>2.0474830287378924E-3</c:v>
                </c:pt>
                <c:pt idx="589">
                  <c:v>2.0284685582239882E-3</c:v>
                </c:pt>
                <c:pt idx="590">
                  <c:v>2.0094723484632275E-3</c:v>
                </c:pt>
                <c:pt idx="591">
                  <c:v>1.990497207536507E-3</c:v>
                </c:pt>
                <c:pt idx="592">
                  <c:v>1.9715459121625099E-3</c:v>
                </c:pt>
                <c:pt idx="593">
                  <c:v>1.9526212071229792E-3</c:v>
                </c:pt>
                <c:pt idx="594">
                  <c:v>1.9337258047059703E-3</c:v>
                </c:pt>
                <c:pt idx="595">
                  <c:v>1.9148623841671575E-3</c:v>
                </c:pt>
                <c:pt idx="596">
                  <c:v>1.8960335912092774E-3</c:v>
                </c:pt>
                <c:pt idx="597">
                  <c:v>1.8772420374797943E-3</c:v>
                </c:pt>
                <c:pt idx="598">
                  <c:v>1.8584903000868173E-3</c:v>
                </c:pt>
                <c:pt idx="599">
                  <c:v>1.83978092113335E-3</c:v>
                </c:pt>
                <c:pt idx="600">
                  <c:v>1.8211164072698797E-3</c:v>
                </c:pt>
                <c:pt idx="601">
                  <c:v>1.8024992292653588E-3</c:v>
                </c:pt>
                <c:pt idx="602">
                  <c:v>1.7839318215965752E-3</c:v>
                </c:pt>
                <c:pt idx="603">
                  <c:v>1.7654165820559331E-3</c:v>
                </c:pt>
                <c:pt idx="604">
                  <c:v>1.7469558713776301E-3</c:v>
                </c:pt>
                <c:pt idx="605">
                  <c:v>1.7285520128822228E-3</c:v>
                </c:pt>
                <c:pt idx="606">
                  <c:v>1.7102072921395543E-3</c:v>
                </c:pt>
                <c:pt idx="607">
                  <c:v>1.6919239566500128E-3</c:v>
                </c:pt>
                <c:pt idx="608">
                  <c:v>1.6737042155440733E-3</c:v>
                </c:pt>
                <c:pt idx="609">
                  <c:v>1.6555502393000767E-3</c:v>
                </c:pt>
                <c:pt idx="610">
                  <c:v>1.6374641594801757E-3</c:v>
                </c:pt>
                <c:pt idx="611">
                  <c:v>1.6194480684843847E-3</c:v>
                </c:pt>
                <c:pt idx="612">
                  <c:v>1.6015040193226439E-3</c:v>
                </c:pt>
                <c:pt idx="613">
                  <c:v>1.5836340254048184E-3</c:v>
                </c:pt>
                <c:pt idx="614">
                  <c:v>1.5658400603485204E-3</c:v>
                </c:pt>
                <c:pt idx="615">
                  <c:v>1.5481240578046624E-3</c:v>
                </c:pt>
                <c:pt idx="616">
                  <c:v>1.5304879113006145E-3</c:v>
                </c:pt>
                <c:pt idx="617">
                  <c:v>1.5129334741008434E-3</c:v>
                </c:pt>
                <c:pt idx="618">
                  <c:v>1.4954625590849078E-3</c:v>
                </c:pt>
                <c:pt idx="619">
                  <c:v>1.4780769386426582E-3</c:v>
                </c:pt>
                <c:pt idx="620">
                  <c:v>1.4607783445865067E-3</c:v>
                </c:pt>
                <c:pt idx="621">
                  <c:v>1.4435684680805974E-3</c:v>
                </c:pt>
                <c:pt idx="622">
                  <c:v>1.4264489595867248E-3</c:v>
                </c:pt>
                <c:pt idx="623">
                  <c:v>1.4094214288268225E-3</c:v>
                </c:pt>
                <c:pt idx="624">
                  <c:v>1.392487444761851E-3</c:v>
                </c:pt>
                <c:pt idx="625">
                  <c:v>1.3756485355868907E-3</c:v>
                </c:pt>
                <c:pt idx="626">
                  <c:v>1.3589061887422636E-3</c:v>
                </c:pt>
                <c:pt idx="627">
                  <c:v>1.3422618509404663E-3</c:v>
                </c:pt>
                <c:pt idx="628">
                  <c:v>1.3257169282087323E-3</c:v>
                </c:pt>
                <c:pt idx="629">
                  <c:v>1.3092727859469917E-3</c:v>
                </c:pt>
                <c:pt idx="630">
                  <c:v>1.2929307490010331E-3</c:v>
                </c:pt>
                <c:pt idx="631">
                  <c:v>1.2766921017506286E-3</c:v>
                </c:pt>
                <c:pt idx="632">
                  <c:v>1.2605580882124061E-3</c:v>
                </c:pt>
                <c:pt idx="633">
                  <c:v>1.24452991215723E-3</c:v>
                </c:pt>
                <c:pt idx="634">
                  <c:v>1.2286087372418602E-3</c:v>
                </c:pt>
                <c:pt idx="635">
                  <c:v>1.2127956871546368E-3</c:v>
                </c:pt>
                <c:pt idx="636">
                  <c:v>1.1970918457749552E-3</c:v>
                </c:pt>
                <c:pt idx="637">
                  <c:v>1.1814982573462691E-3</c:v>
                </c:pt>
                <c:pt idx="638">
                  <c:v>1.1660159266623758E-3</c:v>
                </c:pt>
                <c:pt idx="639">
                  <c:v>1.1506458192667205E-3</c:v>
                </c:pt>
                <c:pt idx="640">
                  <c:v>1.1353888616644503E-3</c:v>
                </c:pt>
                <c:pt idx="641">
                  <c:v>1.1202459415469649E-3</c:v>
                </c:pt>
                <c:pt idx="642">
                  <c:v>1.1052179080286795E-3</c:v>
                </c:pt>
                <c:pt idx="643">
                  <c:v>1.0903055718957378E-3</c:v>
                </c:pt>
                <c:pt idx="644">
                  <c:v>1.0755097058663897E-3</c:v>
                </c:pt>
                <c:pt idx="645">
                  <c:v>1.0608310448627675E-3</c:v>
                </c:pt>
                <c:pt idx="646">
                  <c:v>1.0462702862937597E-3</c:v>
                </c:pt>
                <c:pt idx="647">
                  <c:v>1.0318280903487242E-3</c:v>
                </c:pt>
                <c:pt idx="648">
                  <c:v>1.0175050803017294E-3</c:v>
                </c:pt>
                <c:pt idx="649">
                  <c:v>1.0033018428260579E-3</c:v>
                </c:pt>
                <c:pt idx="650">
                  <c:v>9.8921892831866547E-4</c:v>
                </c:pt>
                <c:pt idx="651">
                  <c:v>9.7525685123432161E-4</c:v>
                </c:pt>
                <c:pt idx="652">
                  <c:v>9.6141609042912197E-4</c:v>
                </c:pt>
                <c:pt idx="653">
                  <c:v>9.4769708951309762E-4</c:v>
                </c:pt>
                <c:pt idx="654">
                  <c:v>9.3410025721161181E-4</c:v>
                </c:pt>
                <c:pt idx="655">
                  <c:v>9.206259677352628E-4</c:v>
                </c:pt>
                <c:pt idx="656">
                  <c:v>9.0727456115798587E-4</c:v>
                </c:pt>
                <c:pt idx="657">
                  <c:v>8.9404634380307164E-4</c:v>
                </c:pt>
                <c:pt idx="658">
                  <c:v>8.8094158863679403E-4</c:v>
                </c:pt>
                <c:pt idx="659">
                  <c:v>8.6796053566935954E-4</c:v>
                </c:pt>
                <c:pt idx="660">
                  <c:v>8.5510339236288455E-4</c:v>
                </c:pt>
                <c:pt idx="661">
                  <c:v>8.4237033404609672E-4</c:v>
                </c:pt>
                <c:pt idx="662">
                  <c:v>8.2976150433547945E-4</c:v>
                </c:pt>
                <c:pt idx="663">
                  <c:v>8.1727701556255552E-4</c:v>
                </c:pt>
                <c:pt idx="664">
                  <c:v>8.0491694920702594E-4</c:v>
                </c:pt>
                <c:pt idx="665">
                  <c:v>7.9268135633546639E-4</c:v>
                </c:pt>
                <c:pt idx="666">
                  <c:v>7.8057025804529939E-4</c:v>
                </c:pt>
                <c:pt idx="667">
                  <c:v>7.6858364591374478E-4</c:v>
                </c:pt>
                <c:pt idx="668">
                  <c:v>7.5672148245147506E-4</c:v>
                </c:pt>
                <c:pt idx="669">
                  <c:v>7.4498370156067366E-4</c:v>
                </c:pt>
                <c:pt idx="670">
                  <c:v>7.3337020899723326E-4</c:v>
                </c:pt>
                <c:pt idx="671">
                  <c:v>7.2188088283679536E-4</c:v>
                </c:pt>
                <c:pt idx="672">
                  <c:v>7.1051557394436805E-4</c:v>
                </c:pt>
                <c:pt idx="673">
                  <c:v>6.9927410644723346E-4</c:v>
                </c:pt>
                <c:pt idx="674">
                  <c:v>6.881562782108814E-4</c:v>
                </c:pt>
                <c:pt idx="675">
                  <c:v>6.7716186131769145E-4</c:v>
                </c:pt>
                <c:pt idx="676">
                  <c:v>6.6629060254810087E-4</c:v>
                </c:pt>
                <c:pt idx="677">
                  <c:v>6.5554222386398752E-4</c:v>
                </c:pt>
                <c:pt idx="678">
                  <c:v>6.4491642289401282E-4</c:v>
                </c:pt>
                <c:pt idx="679">
                  <c:v>6.3441287342065741E-4</c:v>
                </c:pt>
                <c:pt idx="680">
                  <c:v>6.2403122586870193E-4</c:v>
                </c:pt>
                <c:pt idx="681">
                  <c:v>6.137711077948948E-4</c:v>
                </c:pt>
                <c:pt idx="682">
                  <c:v>6.0363212437856051E-4</c:v>
                </c:pt>
                <c:pt idx="683">
                  <c:v>5.9361385891290358E-4</c:v>
                </c:pt>
                <c:pt idx="684">
                  <c:v>5.8371587329676265E-4</c:v>
                </c:pt>
                <c:pt idx="685">
                  <c:v>5.7393770852658479E-4</c:v>
                </c:pt>
                <c:pt idx="686">
                  <c:v>5.6427888518837364E-4</c:v>
                </c:pt>
                <c:pt idx="687">
                  <c:v>5.547389039493953E-4</c:v>
                </c:pt>
                <c:pt idx="688">
                  <c:v>5.4531724604940245E-4</c:v>
                </c:pt>
                <c:pt idx="689">
                  <c:v>5.3601337379116524E-4</c:v>
                </c:pt>
                <c:pt idx="690">
                  <c:v>5.2682673103008216E-4</c:v>
                </c:pt>
                <c:pt idx="691">
                  <c:v>5.177567436626644E-4</c:v>
                </c:pt>
                <c:pt idx="692">
                  <c:v>5.0880282011367807E-4</c:v>
                </c:pt>
                <c:pt idx="693">
                  <c:v>4.9996435182174317E-4</c:v>
                </c:pt>
                <c:pt idx="694">
                  <c:v>4.912407137231858E-4</c:v>
                </c:pt>
                <c:pt idx="695">
                  <c:v>4.8263126473394827E-4</c:v>
                </c:pt>
                <c:pt idx="696">
                  <c:v>4.7413534822936509E-4</c:v>
                </c:pt>
                <c:pt idx="697">
                  <c:v>4.6575229252161543E-4</c:v>
                </c:pt>
                <c:pt idx="698">
                  <c:v>4.5748141133467474E-4</c:v>
                </c:pt>
                <c:pt idx="699">
                  <c:v>4.4932200427657697E-4</c:v>
                </c:pt>
                <c:pt idx="700">
                  <c:v>4.4127335730882397E-4</c:v>
                </c:pt>
                <c:pt idx="701">
                  <c:v>4.333347432127676E-4</c:v>
                </c:pt>
                <c:pt idx="702">
                  <c:v>4.255054220528E-4</c:v>
                </c:pt>
                <c:pt idx="703">
                  <c:v>4.1778464163619479E-4</c:v>
                </c:pt>
                <c:pt idx="704">
                  <c:v>4.1017163796944016E-4</c:v>
                </c:pt>
                <c:pt idx="705">
                  <c:v>4.0266563571091828E-4</c:v>
                </c:pt>
                <c:pt idx="706">
                  <c:v>3.9526584861978041E-4</c:v>
                </c:pt>
                <c:pt idx="707">
                  <c:v>3.8797148000088288E-4</c:v>
                </c:pt>
                <c:pt idx="708">
                  <c:v>3.8078172314563892E-4</c:v>
                </c:pt>
                <c:pt idx="709">
                  <c:v>3.7369576176866351E-4</c:v>
                </c:pt>
                <c:pt idx="710">
                  <c:v>3.6671277044008054E-4</c:v>
                </c:pt>
                <c:pt idx="711">
                  <c:v>3.5983191501337065E-4</c:v>
                </c:pt>
                <c:pt idx="712">
                  <c:v>3.530523530486395E-4</c:v>
                </c:pt>
                <c:pt idx="713">
                  <c:v>3.4637323423120092E-4</c:v>
                </c:pt>
                <c:pt idx="714">
                  <c:v>3.3979370078535928E-4</c:v>
                </c:pt>
                <c:pt idx="715">
                  <c:v>3.3331288788329374E-4</c:v>
                </c:pt>
                <c:pt idx="716">
                  <c:v>3.2692992404894023E-4</c:v>
                </c:pt>
                <c:pt idx="717">
                  <c:v>3.2064393155678154E-4</c:v>
                </c:pt>
                <c:pt idx="718">
                  <c:v>3.1445402682545444E-4</c:v>
                </c:pt>
                <c:pt idx="719">
                  <c:v>3.0835932080608809E-4</c:v>
                </c:pt>
                <c:pt idx="720">
                  <c:v>3.0235891936529306E-4</c:v>
                </c:pt>
                <c:pt idx="721">
                  <c:v>2.9645192366272718E-4</c:v>
                </c:pt>
                <c:pt idx="722">
                  <c:v>2.906374305231634E-4</c:v>
                </c:pt>
                <c:pt idx="723">
                  <c:v>2.8491453280299697E-4</c:v>
                </c:pt>
                <c:pt idx="724">
                  <c:v>2.7928231975112223E-4</c:v>
                </c:pt>
                <c:pt idx="725">
                  <c:v>2.7373987736412791E-4</c:v>
                </c:pt>
                <c:pt idx="726">
                  <c:v>2.6828628873575239E-4</c:v>
                </c:pt>
                <c:pt idx="727">
                  <c:v>2.6292063440054797E-4</c:v>
                </c:pt>
                <c:pt idx="728">
                  <c:v>2.5764199267171341E-4</c:v>
                </c:pt>
                <c:pt idx="729">
                  <c:v>2.5244943997304549E-4</c:v>
                </c:pt>
                <c:pt idx="730">
                  <c:v>2.4734205116497835E-4</c:v>
                </c:pt>
                <c:pt idx="731">
                  <c:v>2.4231889986467349E-4</c:v>
                </c:pt>
                <c:pt idx="732">
                  <c:v>2.3737905876013187E-4</c:v>
                </c:pt>
                <c:pt idx="733">
                  <c:v>2.3252159991829914E-4</c:v>
                </c:pt>
                <c:pt idx="734">
                  <c:v>2.2774559508714721E-4</c:v>
                </c:pt>
                <c:pt idx="735">
                  <c:v>2.2305011599170864E-4</c:v>
                </c:pt>
                <c:pt idx="736">
                  <c:v>2.1843423462405208E-4</c:v>
                </c:pt>
                <c:pt idx="737">
                  <c:v>2.1389702352718506E-4</c:v>
                </c:pt>
                <c:pt idx="738">
                  <c:v>2.0943755607287967E-4</c:v>
                </c:pt>
                <c:pt idx="739">
                  <c:v>2.0505490673341378E-4</c:v>
                </c:pt>
                <c:pt idx="740">
                  <c:v>2.007481513472307E-4</c:v>
                </c:pt>
                <c:pt idx="741">
                  <c:v>1.9651636737851402E-4</c:v>
                </c:pt>
                <c:pt idx="742">
                  <c:v>1.9235863417069095E-4</c:v>
                </c:pt>
                <c:pt idx="743">
                  <c:v>1.8827403319386676E-4</c:v>
                </c:pt>
                <c:pt idx="744">
                  <c:v>1.8426164828620688E-4</c:v>
                </c:pt>
                <c:pt idx="745">
                  <c:v>1.8032056588927829E-4</c:v>
                </c:pt>
                <c:pt idx="746">
                  <c:v>1.7644987527737154E-4</c:v>
                </c:pt>
                <c:pt idx="747">
                  <c:v>1.7264866878082257E-4</c:v>
                </c:pt>
                <c:pt idx="748">
                  <c:v>1.6891604200335847E-4</c:v>
                </c:pt>
                <c:pt idx="749">
                  <c:v>1.6525109403349526E-4</c:v>
                </c:pt>
                <c:pt idx="750">
                  <c:v>1.6165292765001367E-4</c:v>
                </c:pt>
                <c:pt idx="751">
                  <c:v>1.5812064952154916E-4</c:v>
                </c:pt>
                <c:pt idx="752">
                  <c:v>1.5465337040032731E-4</c:v>
                </c:pt>
                <c:pt idx="753">
                  <c:v>1.5125020531008332E-4</c:v>
                </c:pt>
                <c:pt idx="754">
                  <c:v>1.4791027372820266E-4</c:v>
                </c:pt>
                <c:pt idx="755">
                  <c:v>1.4463269976212789E-4</c:v>
                </c:pt>
                <c:pt idx="756">
                  <c:v>1.4141661232007158E-4</c:v>
                </c:pt>
                <c:pt idx="757">
                  <c:v>1.3826114527608501E-4</c:v>
                </c:pt>
                <c:pt idx="758">
                  <c:v>1.3516543762952626E-4</c:v>
                </c:pt>
                <c:pt idx="759">
                  <c:v>1.3212863365898194E-4</c:v>
                </c:pt>
                <c:pt idx="760">
                  <c:v>1.291498830706915E-4</c:v>
                </c:pt>
                <c:pt idx="761">
                  <c:v>1.2622834114152967E-4</c:v>
                </c:pt>
                <c:pt idx="762">
                  <c:v>1.2336316885660015E-4</c:v>
                </c:pt>
                <c:pt idx="763">
                  <c:v>1.2055353304150071E-4</c:v>
                </c:pt>
                <c:pt idx="764">
                  <c:v>1.1779860648931581E-4</c:v>
                </c:pt>
                <c:pt idx="765">
                  <c:v>1.1509756808239943E-4</c:v>
                </c:pt>
                <c:pt idx="766">
                  <c:v>1.1244960290900673E-4</c:v>
                </c:pt>
                <c:pt idx="767">
                  <c:v>1.0985390237484131E-4</c:v>
                </c:pt>
                <c:pt idx="768">
                  <c:v>1.0730966430958011E-4</c:v>
                </c:pt>
                <c:pt idx="769">
                  <c:v>1.0481609306844215E-4</c:v>
                </c:pt>
                <c:pt idx="770">
                  <c:v>1.0237239962886959E-4</c:v>
                </c:pt>
                <c:pt idx="771">
                  <c:v>9.9977801682385944E-5</c:v>
                </c:pt>
                <c:pt idx="772">
                  <c:v>9.7631523721704392E-5</c:v>
                </c:pt>
                <c:pt idx="773">
                  <c:v>9.5332797123153334E-5</c:v>
                </c:pt>
                <c:pt idx="774">
                  <c:v>9.3080860224492045E-5</c:v>
                </c:pt>
                <c:pt idx="775">
                  <c:v>9.0874958398186412E-5</c:v>
                </c:pt>
                <c:pt idx="776">
                  <c:v>8.8714344120219697E-5</c:v>
                </c:pt>
                <c:pt idx="777">
                  <c:v>8.6598277034509496E-5</c:v>
                </c:pt>
                <c:pt idx="778">
                  <c:v>8.4526024013006871E-5</c:v>
                </c:pt>
                <c:pt idx="779">
                  <c:v>8.2496859211550193E-5</c:v>
                </c:pt>
                <c:pt idx="780">
                  <c:v>8.0510064121550612E-5</c:v>
                </c:pt>
                <c:pt idx="781">
                  <c:v>7.8564927617584039E-5</c:v>
                </c:pt>
                <c:pt idx="782">
                  <c:v>7.6660746000965782E-5</c:v>
                </c:pt>
                <c:pt idx="783">
                  <c:v>7.4796823039383642E-5</c:v>
                </c:pt>
                <c:pt idx="784">
                  <c:v>7.2972470002667487E-5</c:v>
                </c:pt>
                <c:pt idx="785">
                  <c:v>7.1187005694770889E-5</c:v>
                </c:pt>
                <c:pt idx="786">
                  <c:v>6.9439756482043291E-5</c:v>
                </c:pt>
                <c:pt idx="787">
                  <c:v>6.7730056317868206E-5</c:v>
                </c:pt>
                <c:pt idx="788">
                  <c:v>6.6057246763746909E-5</c:v>
                </c:pt>
                <c:pt idx="789">
                  <c:v>6.4420677006903632E-5</c:v>
                </c:pt>
                <c:pt idx="790">
                  <c:v>6.2819703874490021E-5</c:v>
                </c:pt>
                <c:pt idx="791">
                  <c:v>6.1253691844466595E-5</c:v>
                </c:pt>
                <c:pt idx="792">
                  <c:v>5.9722013053237475E-5</c:v>
                </c:pt>
                <c:pt idx="793">
                  <c:v>5.8224047300117067E-5</c:v>
                </c:pt>
                <c:pt idx="794">
                  <c:v>5.6759182048703792E-5</c:v>
                </c:pt>
                <c:pt idx="795">
                  <c:v>5.5326812425239494E-5</c:v>
                </c:pt>
                <c:pt idx="796">
                  <c:v>5.3926341214028466E-5</c:v>
                </c:pt>
                <c:pt idx="797">
                  <c:v>5.2557178849994858E-5</c:v>
                </c:pt>
                <c:pt idx="798">
                  <c:v>5.1218743408452293E-5</c:v>
                </c:pt>
                <c:pt idx="799">
                  <c:v>4.9910460592161729E-5</c:v>
                </c:pt>
                <c:pt idx="800">
                  <c:v>4.8631763715752235E-5</c:v>
                </c:pt>
                <c:pt idx="801">
                  <c:v>4.7382093687579363E-5</c:v>
                </c:pt>
                <c:pt idx="802">
                  <c:v>4.6160898989094903E-5</c:v>
                </c:pt>
                <c:pt idx="803">
                  <c:v>4.4967635651801315E-5</c:v>
                </c:pt>
                <c:pt idx="804">
                  <c:v>4.3801767231863629E-5</c:v>
                </c:pt>
                <c:pt idx="805">
                  <c:v>4.266276478245139E-5</c:v>
                </c:pt>
                <c:pt idx="806">
                  <c:v>4.1550106823881487E-5</c:v>
                </c:pt>
                <c:pt idx="807">
                  <c:v>4.0463279311634099E-5</c:v>
                </c:pt>
                <c:pt idx="808">
                  <c:v>3.9401775602310117E-5</c:v>
                </c:pt>
                <c:pt idx="809">
                  <c:v>3.8365096417601594E-5</c:v>
                </c:pt>
                <c:pt idx="810">
                  <c:v>3.7352749806342365E-5</c:v>
                </c:pt>
                <c:pt idx="811">
                  <c:v>3.6364251104708247E-5</c:v>
                </c:pt>
                <c:pt idx="812">
                  <c:v>3.5399122894632707E-5</c:v>
                </c:pt>
                <c:pt idx="813">
                  <c:v>3.4456894960505827E-5</c:v>
                </c:pt>
                <c:pt idx="814">
                  <c:v>3.3537104244221119E-5</c:v>
                </c:pt>
                <c:pt idx="815">
                  <c:v>3.2639294798635688E-5</c:v>
                </c:pt>
                <c:pt idx="816">
                  <c:v>3.1763017739507367E-5</c:v>
                </c:pt>
                <c:pt idx="817">
                  <c:v>3.0907831195971779E-5</c:v>
                </c:pt>
                <c:pt idx="818">
                  <c:v>3.0073300259622001E-5</c:v>
                </c:pt>
                <c:pt idx="819">
                  <c:v>2.9258996932251385E-5</c:v>
                </c:pt>
                <c:pt idx="820">
                  <c:v>2.8464500072320735E-5</c:v>
                </c:pt>
                <c:pt idx="821">
                  <c:v>2.7689395340208241E-5</c:v>
                </c:pt>
                <c:pt idx="822">
                  <c:v>2.6933275142301603E-5</c:v>
                </c:pt>
                <c:pt idx="823">
                  <c:v>2.6195738573989272E-5</c:v>
                </c:pt>
                <c:pt idx="824">
                  <c:v>2.547639136160766E-5</c:v>
                </c:pt>
                <c:pt idx="825">
                  <c:v>2.4774845803399578E-5</c:v>
                </c:pt>
                <c:pt idx="826">
                  <c:v>2.409072070953865E-5</c:v>
                </c:pt>
                <c:pt idx="827">
                  <c:v>2.3423641341273707E-5</c:v>
                </c:pt>
                <c:pt idx="828">
                  <c:v>2.2773239349245021E-5</c:v>
                </c:pt>
                <c:pt idx="829">
                  <c:v>2.2139152711024415E-5</c:v>
                </c:pt>
                <c:pt idx="830">
                  <c:v>2.1521025667930041E-5</c:v>
                </c:pt>
                <c:pt idx="831">
                  <c:v>2.0918508661164884E-5</c:v>
                </c:pt>
                <c:pt idx="832">
                  <c:v>2.0331258267328224E-5</c:v>
                </c:pt>
                <c:pt idx="833">
                  <c:v>1.9758937133346851E-5</c:v>
                </c:pt>
                <c:pt idx="834">
                  <c:v>1.9201213910873394E-5</c:v>
                </c:pt>
                <c:pt idx="835">
                  <c:v>1.8657763190196696E-5</c:v>
                </c:pt>
                <c:pt idx="836">
                  <c:v>1.8128265433709111E-5</c:v>
                </c:pt>
                <c:pt idx="837">
                  <c:v>1.7612406908974184E-5</c:v>
                </c:pt>
                <c:pt idx="838">
                  <c:v>1.7109879621436834E-5</c:v>
                </c:pt>
                <c:pt idx="839">
                  <c:v>1.6620381246818142E-5</c:v>
                </c:pt>
                <c:pt idx="840">
                  <c:v>1.6143615063234879E-5</c:v>
                </c:pt>
                <c:pt idx="841">
                  <c:v>1.5679289883083185E-5</c:v>
                </c:pt>
                <c:pt idx="842">
                  <c:v>1.5227119984725031E-5</c:v>
                </c:pt>
                <c:pt idx="843">
                  <c:v>1.4786825044014919E-5</c:v>
                </c:pt>
                <c:pt idx="844">
                  <c:v>1.4358130065703256E-5</c:v>
                </c:pt>
                <c:pt idx="845">
                  <c:v>1.3940765314752122E-5</c:v>
                </c:pt>
                <c:pt idx="846">
                  <c:v>1.3534466247597433E-5</c:v>
                </c:pt>
                <c:pt idx="847">
                  <c:v>1.3138973443391799E-5</c:v>
                </c:pt>
                <c:pt idx="848">
                  <c:v>1.275403253526006E-5</c:v>
                </c:pt>
                <c:pt idx="849">
                  <c:v>1.2379394141599518E-5</c:v>
                </c:pt>
                <c:pt idx="850">
                  <c:v>1.20148137974552E-5</c:v>
                </c:pt>
                <c:pt idx="851">
                  <c:v>1.1660051886000425E-5</c:v>
                </c:pt>
                <c:pt idx="852">
                  <c:v>1.1314873570150876E-5</c:v>
                </c:pt>
                <c:pt idx="853">
                  <c:v>1.0979048724340727E-5</c:v>
                </c:pt>
                <c:pt idx="854">
                  <c:v>1.0652351866487177E-5</c:v>
                </c:pt>
                <c:pt idx="855">
                  <c:v>1.0334562090170041E-5</c:v>
                </c:pt>
                <c:pt idx="856">
                  <c:v>1.0025462997051225E-5</c:v>
                </c:pt>
                <c:pt idx="857">
                  <c:v>9.7248426295585801E-6</c:v>
                </c:pt>
                <c:pt idx="858">
                  <c:v>9.4324934038576427E-6</c:v>
                </c:pt>
                <c:pt idx="859">
                  <c:v>9.1482120431335615E-6</c:v>
                </c:pt>
                <c:pt idx="860">
                  <c:v>8.8717995112054351E-6</c:v>
                </c:pt>
                <c:pt idx="861">
                  <c:v>8.6030609464934715E-6</c:v>
                </c:pt>
                <c:pt idx="862">
                  <c:v>8.341805596359551E-6</c:v>
                </c:pt>
                <c:pt idx="863">
                  <c:v>8.0878467518400303E-6</c:v>
                </c:pt>
                <c:pt idx="864">
                  <c:v>7.8410016827896345E-6</c:v>
                </c:pt>
                <c:pt idx="865">
                  <c:v>7.6010915734539662E-6</c:v>
                </c:pt>
                <c:pt idx="866">
                  <c:v>7.367941458487628E-6</c:v>
                </c:pt>
                <c:pt idx="867">
                  <c:v>7.1413801594340701E-6</c:v>
                </c:pt>
                <c:pt idx="868">
                  <c:v>6.9212402216826789E-6</c:v>
                </c:pt>
                <c:pt idx="869">
                  <c:v>6.7073578519177899E-6</c:v>
                </c:pt>
                <c:pt idx="870">
                  <c:v>6.4995728560736184E-6</c:v>
                </c:pt>
                <c:pt idx="871">
                  <c:v>6.2977285778082427E-6</c:v>
                </c:pt>
                <c:pt idx="872">
                  <c:v>6.1016718375094647E-6</c:v>
                </c:pt>
                <c:pt idx="873">
                  <c:v>5.9112528718443295E-6</c:v>
                </c:pt>
                <c:pt idx="874">
                  <c:v>5.726325273863502E-6</c:v>
                </c:pt>
                <c:pt idx="875">
                  <c:v>5.5467459336711553E-6</c:v>
                </c:pt>
                <c:pt idx="876">
                  <c:v>5.3723749796703736E-6</c:v>
                </c:pt>
                <c:pt idx="877">
                  <c:v>5.2030757203932895E-6</c:v>
                </c:pt>
                <c:pt idx="878">
                  <c:v>5.0387145869247684E-6</c:v>
                </c:pt>
                <c:pt idx="879">
                  <c:v>4.8791610759277681E-6</c:v>
                </c:pt>
                <c:pt idx="880">
                  <c:v>4.7242876932777658E-6</c:v>
                </c:pt>
                <c:pt idx="881">
                  <c:v>4.5739698983135178E-6</c:v>
                </c:pt>
                <c:pt idx="882">
                  <c:v>4.4280860487102636E-6</c:v>
                </c:pt>
                <c:pt idx="883">
                  <c:v>4.2865173459814953E-6</c:v>
                </c:pt>
                <c:pt idx="884">
                  <c:v>4.1491477816144608E-6</c:v>
                </c:pt>
                <c:pt idx="885">
                  <c:v>4.0158640838443904E-6</c:v>
                </c:pt>
                <c:pt idx="886">
                  <c:v>3.8865556650716579E-6</c:v>
                </c:pt>
                <c:pt idx="887">
                  <c:v>3.7611145699258558E-6</c:v>
                </c:pt>
                <c:pt idx="888">
                  <c:v>3.6394354239799791E-6</c:v>
                </c:pt>
                <c:pt idx="889">
                  <c:v>3.5214153831178332E-6</c:v>
                </c:pt>
                <c:pt idx="890">
                  <c:v>3.406954083556973E-6</c:v>
                </c:pt>
                <c:pt idx="891">
                  <c:v>3.2959535925293169E-6</c:v>
                </c:pt>
                <c:pt idx="892">
                  <c:v>3.1883183596209211E-6</c:v>
                </c:pt>
                <c:pt idx="893">
                  <c:v>3.0839551687722345E-6</c:v>
                </c:pt>
                <c:pt idx="894">
                  <c:v>2.9827730909395506E-6</c:v>
                </c:pt>
                <c:pt idx="895">
                  <c:v>2.8846834374181374E-6</c:v>
                </c:pt>
                <c:pt idx="896">
                  <c:v>2.7895997138269926E-6</c:v>
                </c:pt>
                <c:pt idx="897">
                  <c:v>2.6974375747550167E-6</c:v>
                </c:pt>
                <c:pt idx="898">
                  <c:v>2.6081147790678541E-6</c:v>
                </c:pt>
                <c:pt idx="899">
                  <c:v>2.5215511458744864E-6</c:v>
                </c:pt>
                <c:pt idx="900">
                  <c:v>2.437668511152104E-6</c:v>
                </c:pt>
                <c:pt idx="901">
                  <c:v>2.3563906850278132E-6</c:v>
                </c:pt>
                <c:pt idx="902">
                  <c:v>2.2776434097150676E-6</c:v>
                </c:pt>
                <c:pt idx="903">
                  <c:v>2.2013543181026747E-6</c:v>
                </c:pt>
                <c:pt idx="904">
                  <c:v>2.1274528929938811E-6</c:v>
                </c:pt>
                <c:pt idx="905">
                  <c:v>2.0558704269926643E-6</c:v>
                </c:pt>
                <c:pt idx="906">
                  <c:v>1.9865399830343114E-6</c:v>
                </c:pt>
                <c:pt idx="907">
                  <c:v>1.9193963555569087E-6</c:v>
                </c:pt>
                <c:pt idx="908">
                  <c:v>1.8543760323102744E-6</c:v>
                </c:pt>
                <c:pt idx="909">
                  <c:v>1.7914171567985338E-6</c:v>
                </c:pt>
                <c:pt idx="910">
                  <c:v>1.7304594913524287E-6</c:v>
                </c:pt>
                <c:pt idx="911">
                  <c:v>1.6714443808271379E-6</c:v>
                </c:pt>
                <c:pt idx="912">
                  <c:v>1.6143147169212906E-6</c:v>
                </c:pt>
                <c:pt idx="913">
                  <c:v>1.5590149031125313E-6</c:v>
                </c:pt>
                <c:pt idx="914">
                  <c:v>1.5054908202049906E-6</c:v>
                </c:pt>
                <c:pt idx="915">
                  <c:v>1.4536897924836969E-6</c:v>
                </c:pt>
                <c:pt idx="916">
                  <c:v>1.4035605544708803E-6</c:v>
                </c:pt>
                <c:pt idx="917">
                  <c:v>1.3550532182789268E-6</c:v>
                </c:pt>
                <c:pt idx="918">
                  <c:v>1.3081192415546552E-6</c:v>
                </c:pt>
                <c:pt idx="919">
                  <c:v>1.2627113960093767E-6</c:v>
                </c:pt>
                <c:pt idx="920">
                  <c:v>1.2187837365291393E-6</c:v>
                </c:pt>
                <c:pt idx="921">
                  <c:v>1.1762915708593871E-6</c:v>
                </c:pt>
                <c:pt idx="922">
                  <c:v>1.1351914298581722E-6</c:v>
                </c:pt>
                <c:pt idx="923">
                  <c:v>1.0954410383120077E-6</c:v>
                </c:pt>
                <c:pt idx="924">
                  <c:v>1.0569992863082139E-6</c:v>
                </c:pt>
                <c:pt idx="925">
                  <c:v>1.0198262011576576E-6</c:v>
                </c:pt>
                <c:pt idx="926">
                  <c:v>9.8388291986167751E-7</c:v>
                </c:pt>
                <c:pt idx="927">
                  <c:v>9.4913166211682164E-7</c:v>
                </c:pt>
                <c:pt idx="928">
                  <c:v>9.1553570385103844E-7</c:v>
                </c:pt>
                <c:pt idx="929">
                  <c:v>8.8305935128492367E-7</c:v>
                </c:pt>
                <c:pt idx="930">
                  <c:v>8.5166791551144327E-7</c:v>
                </c:pt>
                <c:pt idx="931">
                  <c:v>8.2132768758765191E-7</c:v>
                </c:pt>
                <c:pt idx="932">
                  <c:v>7.9200591413176853E-7</c:v>
                </c:pt>
                <c:pt idx="933">
                  <c:v>7.6367077341897834E-7</c:v>
                </c:pt>
                <c:pt idx="934">
                  <c:v>7.3629135196931276E-7</c:v>
                </c:pt>
                <c:pt idx="935">
                  <c:v>7.0983762162088802E-7</c:v>
                </c:pt>
                <c:pt idx="936">
                  <c:v>6.8428041708176871E-7</c:v>
                </c:pt>
                <c:pt idx="937">
                  <c:v>6.5959141395377168E-7</c:v>
                </c:pt>
                <c:pt idx="938">
                  <c:v>6.3574310722136454E-7</c:v>
                </c:pt>
                <c:pt idx="939">
                  <c:v>6.1270879019900032E-7</c:v>
                </c:pt>
                <c:pt idx="940">
                  <c:v>5.9046253393003607E-7</c:v>
                </c:pt>
                <c:pt idx="941">
                  <c:v>5.6897916703049594E-7</c:v>
                </c:pt>
                <c:pt idx="942">
                  <c:v>5.4823425597095245E-7</c:v>
                </c:pt>
                <c:pt idx="943">
                  <c:v>5.2820408578969663E-7</c:v>
                </c:pt>
                <c:pt idx="944">
                  <c:v>5.0886564123052562E-7</c:v>
                </c:pt>
                <c:pt idx="945">
                  <c:v>4.9019658829837381E-7</c:v>
                </c:pt>
                <c:pt idx="946">
                  <c:v>4.7217525622608679E-7</c:v>
                </c:pt>
                <c:pt idx="947">
                  <c:v>4.547806198456819E-7</c:v>
                </c:pt>
                <c:pt idx="948">
                  <c:v>4.3799228235739246E-7</c:v>
                </c:pt>
                <c:pt idx="949">
                  <c:v>4.2179045848989277E-7</c:v>
                </c:pt>
                <c:pt idx="950">
                  <c:v>4.0615595804510941E-7</c:v>
                </c:pt>
                <c:pt idx="951">
                  <c:v>3.9107016982102591E-7</c:v>
                </c:pt>
                <c:pt idx="952">
                  <c:v>3.7651504590600175E-7</c:v>
                </c:pt>
                <c:pt idx="953">
                  <c:v>3.6247308633807246E-7</c:v>
                </c:pt>
                <c:pt idx="954">
                  <c:v>3.4892732412282388E-7</c:v>
                </c:pt>
                <c:pt idx="955">
                  <c:v>3.358613106034406E-7</c:v>
                </c:pt>
                <c:pt idx="956">
                  <c:v>3.2325910117655837E-7</c:v>
                </c:pt>
                <c:pt idx="957">
                  <c:v>3.1110524134764676E-7</c:v>
                </c:pt>
                <c:pt idx="958">
                  <c:v>2.9938475311967136E-7</c:v>
                </c:pt>
                <c:pt idx="959">
                  <c:v>2.8808312170882371E-7</c:v>
                </c:pt>
                <c:pt idx="960">
                  <c:v>2.7718628258121524E-7</c:v>
                </c:pt>
                <c:pt idx="961">
                  <c:v>2.6668060880442236E-7</c:v>
                </c:pt>
                <c:pt idx="962">
                  <c:v>2.5655289870788019E-7</c:v>
                </c:pt>
                <c:pt idx="963">
                  <c:v>2.4679036384617035E-7</c:v>
                </c:pt>
                <c:pt idx="964">
                  <c:v>2.373806172592849E-7</c:v>
                </c:pt>
                <c:pt idx="965">
                  <c:v>2.2831166202404166E-7</c:v>
                </c:pt>
                <c:pt idx="966">
                  <c:v>2.1957188009089417E-7</c:v>
                </c:pt>
                <c:pt idx="967">
                  <c:v>2.1115002140039573E-7</c:v>
                </c:pt>
                <c:pt idx="968">
                  <c:v>2.0303519327371947E-7</c:v>
                </c:pt>
                <c:pt idx="969">
                  <c:v>1.9521685007162969E-7</c:v>
                </c:pt>
                <c:pt idx="970">
                  <c:v>1.8768478311641897E-7</c:v>
                </c:pt>
                <c:pt idx="971">
                  <c:v>1.8042911087137483E-7</c:v>
                </c:pt>
                <c:pt idx="972">
                  <c:v>1.7344026937240398E-7</c:v>
                </c:pt>
                <c:pt idx="973">
                  <c:v>1.667090029065311E-7</c:v>
                </c:pt>
                <c:pt idx="974">
                  <c:v>1.6022635493204002E-7</c:v>
                </c:pt>
                <c:pt idx="975">
                  <c:v>1.5398365923510545E-7</c:v>
                </c:pt>
                <c:pt idx="976">
                  <c:v>1.4797253131784982E-7</c:v>
                </c:pt>
                <c:pt idx="977">
                  <c:v>1.4218486001279604E-7</c:v>
                </c:pt>
                <c:pt idx="978">
                  <c:v>1.3661279931879585E-7</c:v>
                </c:pt>
                <c:pt idx="979">
                  <c:v>1.3124876045357298E-7</c:v>
                </c:pt>
                <c:pt idx="980">
                  <c:v>1.2608540411807675E-7</c:v>
                </c:pt>
                <c:pt idx="981">
                  <c:v>1.2111563296794973E-7</c:v>
                </c:pt>
                <c:pt idx="982">
                  <c:v>1.1633258428744762E-7</c:v>
                </c:pt>
                <c:pt idx="983">
                  <c:v>1.1172962286125328E-7</c:v>
                </c:pt>
                <c:pt idx="984">
                  <c:v>1.0730033403968438E-7</c:v>
                </c:pt>
                <c:pt idx="985">
                  <c:v>1.0303851699286738E-7</c:v>
                </c:pt>
                <c:pt idx="986">
                  <c:v>9.8938178149529512E-8</c:v>
                </c:pt>
                <c:pt idx="987">
                  <c:v>9.4993524816126109E-8</c:v>
                </c:pt>
                <c:pt idx="988">
                  <c:v>9.1198958972105013E-8</c:v>
                </c:pt>
                <c:pt idx="989">
                  <c:v>8.7549071237160151E-8</c:v>
                </c:pt>
                <c:pt idx="990">
                  <c:v>8.4038635006422298E-8</c:v>
                </c:pt>
                <c:pt idx="991">
                  <c:v>8.0662600749592398E-8</c:v>
                </c:pt>
                <c:pt idx="992">
                  <c:v>7.7416090470092438E-8</c:v>
                </c:pt>
                <c:pt idx="993">
                  <c:v>7.4294392320392366E-8</c:v>
                </c:pt>
                <c:pt idx="994">
                  <c:v>7.1292955369724717E-8</c:v>
                </c:pt>
                <c:pt idx="995">
                  <c:v>6.8407384520481075E-8</c:v>
                </c:pt>
                <c:pt idx="996">
                  <c:v>6.5633435569651395E-8</c:v>
                </c:pt>
                <c:pt idx="997">
                  <c:v>6.2967010411727569E-8</c:v>
                </c:pt>
                <c:pt idx="998">
                  <c:v>6.0404152379571873E-8</c:v>
                </c:pt>
                <c:pt idx="999">
                  <c:v>5.7941041719812839E-8</c:v>
                </c:pt>
                <c:pt idx="1000">
                  <c:v>5.5573991199394639E-8</c:v>
                </c:pt>
                <c:pt idx="1001">
                  <c:v>5.3299441839981383E-8</c:v>
                </c:pt>
                <c:pt idx="1002">
                  <c:v>5.1113958776973327E-8</c:v>
                </c:pt>
                <c:pt idx="1003">
                  <c:v>4.9014227239963257E-8</c:v>
                </c:pt>
                <c:pt idx="1004">
                  <c:v>4.6997048651525854E-8</c:v>
                </c:pt>
                <c:pt idx="1005">
                  <c:v>4.5059336841288272E-8</c:v>
                </c:pt>
                <c:pt idx="1006">
                  <c:v>4.3198114372306566E-8</c:v>
                </c:pt>
                <c:pt idx="1007">
                  <c:v>4.1410508976819175E-8</c:v>
                </c:pt>
                <c:pt idx="1008">
                  <c:v>3.9693750098522589E-8</c:v>
                </c:pt>
                <c:pt idx="1009">
                  <c:v>3.8045165538568658E-8</c:v>
                </c:pt>
                <c:pt idx="1010">
                  <c:v>3.6462178202542429E-8</c:v>
                </c:pt>
                <c:pt idx="1011">
                  <c:v>3.494230294574074E-8</c:v>
                </c:pt>
                <c:pt idx="1012">
                  <c:v>3.3483143514130575E-8</c:v>
                </c:pt>
                <c:pt idx="1013">
                  <c:v>3.2082389578418078E-8</c:v>
                </c:pt>
                <c:pt idx="1014">
                  <c:v>3.0737813858724077E-8</c:v>
                </c:pt>
                <c:pt idx="1015">
                  <c:v>2.9447269337409766E-8</c:v>
                </c:pt>
                <c:pt idx="1016">
                  <c:v>2.8208686557655805E-8</c:v>
                </c:pt>
                <c:pt idx="1017">
                  <c:v>2.7020071005451953E-8</c:v>
                </c:pt>
                <c:pt idx="1018">
                  <c:v>2.5879500572704936E-8</c:v>
                </c:pt>
                <c:pt idx="1019">
                  <c:v>2.4785123099226825E-8</c:v>
                </c:pt>
                <c:pt idx="1020">
                  <c:v>2.3735153991419325E-8</c:v>
                </c:pt>
                <c:pt idx="1021">
                  <c:v>2.2727873915514978E-8</c:v>
                </c:pt>
                <c:pt idx="1022">
                  <c:v>2.1761626563293182E-8</c:v>
                </c:pt>
                <c:pt idx="1023">
                  <c:v>2.0834816488231659E-8</c:v>
                </c:pt>
                <c:pt idx="1024">
                  <c:v>1.9945907010106376E-8</c:v>
                </c:pt>
                <c:pt idx="1025">
                  <c:v>1.9093418186100502E-8</c:v>
                </c:pt>
                <c:pt idx="1026">
                  <c:v>1.8275924846525194E-8</c:v>
                </c:pt>
                <c:pt idx="1027">
                  <c:v>1.7492054693307928E-8</c:v>
                </c:pt>
                <c:pt idx="1028">
                  <c:v>1.6740486459442214E-8</c:v>
                </c:pt>
                <c:pt idx="1029">
                  <c:v>1.6019948127641311E-8</c:v>
                </c:pt>
                <c:pt idx="1030">
                  <c:v>1.532921520648095E-8</c:v>
                </c:pt>
                <c:pt idx="1031">
                  <c:v>1.4667109062356862E-8</c:v>
                </c:pt>
                <c:pt idx="1032">
                  <c:v>1.4032495305627098E-8</c:v>
                </c:pt>
                <c:pt idx="1033">
                  <c:v>1.3424282229349648E-8</c:v>
                </c:pt>
                <c:pt idx="1034">
                  <c:v>1.2841419299063951E-8</c:v>
                </c:pt>
                <c:pt idx="1035">
                  <c:v>1.2282895692108283E-8</c:v>
                </c:pt>
                <c:pt idx="1036">
                  <c:v>1.1747738884999607E-8</c:v>
                </c:pt>
                <c:pt idx="1037">
                  <c:v>1.1235013287442879E-8</c:v>
                </c:pt>
                <c:pt idx="1038">
                  <c:v>1.0743818921574029E-8</c:v>
                </c:pt>
                <c:pt idx="1039">
                  <c:v>1.0273290145075173E-8</c:v>
                </c:pt>
                <c:pt idx="1040">
                  <c:v>9.8225944168385016E-9</c:v>
                </c:pt>
                <c:pt idx="1041">
                  <c:v>9.3909311038891773E-9</c:v>
                </c:pt>
                <c:pt idx="1042">
                  <c:v>8.9775303283114065E-9</c:v>
                </c:pt>
                <c:pt idx="1043">
                  <c:v>8.5816518529563991E-9</c:v>
                </c:pt>
                <c:pt idx="1044">
                  <c:v>8.202584004742485E-9</c:v>
                </c:pt>
                <c:pt idx="1045">
                  <c:v>7.839642634390247E-9</c:v>
                </c:pt>
                <c:pt idx="1046">
                  <c:v>7.4921701114675984E-9</c:v>
                </c:pt>
                <c:pt idx="1047">
                  <c:v>7.1595343536482327E-9</c:v>
                </c:pt>
                <c:pt idx="1048">
                  <c:v>6.841127889119852E-9</c:v>
                </c:pt>
                <c:pt idx="1049">
                  <c:v>6.5363669511048785E-9</c:v>
                </c:pt>
                <c:pt idx="1050">
                  <c:v>6.2446906034871077E-9</c:v>
                </c:pt>
                <c:pt idx="1051">
                  <c:v>5.9655598965650016E-9</c:v>
                </c:pt>
                <c:pt idx="1052">
                  <c:v>5.6984570519793903E-9</c:v>
                </c:pt>
                <c:pt idx="1053">
                  <c:v>5.442884675890428E-9</c:v>
                </c:pt>
                <c:pt idx="1054">
                  <c:v>5.198364999504993E-9</c:v>
                </c:pt>
                <c:pt idx="1055">
                  <c:v>4.9644391460803071E-9</c:v>
                </c:pt>
                <c:pt idx="1056">
                  <c:v>4.7406664235556385E-9</c:v>
                </c:pt>
                <c:pt idx="1057">
                  <c:v>4.5266236419870383E-9</c:v>
                </c:pt>
                <c:pt idx="1058">
                  <c:v>4.3219044549845936E-9</c:v>
                </c:pt>
                <c:pt idx="1059">
                  <c:v>4.1261187243746691E-9</c:v>
                </c:pt>
                <c:pt idx="1060">
                  <c:v>3.9388919073316831E-9</c:v>
                </c:pt>
                <c:pt idx="1061">
                  <c:v>3.7598644652465559E-9</c:v>
                </c:pt>
                <c:pt idx="1062">
                  <c:v>3.5886912936203215E-9</c:v>
                </c:pt>
                <c:pt idx="1063">
                  <c:v>3.4250411722918516E-9</c:v>
                </c:pt>
                <c:pt idx="1064">
                  <c:v>3.2685962353299019E-9</c:v>
                </c:pt>
                <c:pt idx="1065">
                  <c:v>3.119051459938599E-9</c:v>
                </c:pt>
                <c:pt idx="1066">
                  <c:v>2.9761141737457064E-9</c:v>
                </c:pt>
                <c:pt idx="1067">
                  <c:v>2.8395035798615798E-9</c:v>
                </c:pt>
                <c:pt idx="1068">
                  <c:v>2.7089502991147777E-9</c:v>
                </c:pt>
                <c:pt idx="1069">
                  <c:v>2.584195928889063E-9</c:v>
                </c:pt>
                <c:pt idx="1070">
                  <c:v>2.4649926180030337E-9</c:v>
                </c:pt>
                <c:pt idx="1071">
                  <c:v>2.3511026570913213E-9</c:v>
                </c:pt>
                <c:pt idx="1072">
                  <c:v>2.242298083962685E-9</c:v>
                </c:pt>
                <c:pt idx="1073">
                  <c:v>2.1383603034261707E-9</c:v>
                </c:pt>
                <c:pt idx="1074">
                  <c:v>2.0390797210924921E-9</c:v>
                </c:pt>
                <c:pt idx="1075">
                  <c:v>1.9442553906731033E-9</c:v>
                </c:pt>
                <c:pt idx="1076">
                  <c:v>1.8536946743138674E-9</c:v>
                </c:pt>
                <c:pt idx="1077">
                  <c:v>1.7672129155152378E-9</c:v>
                </c:pt>
                <c:pt idx="1078">
                  <c:v>1.6846331242044439E-9</c:v>
                </c:pt>
                <c:pt idx="1079">
                  <c:v>1.6057856735391028E-9</c:v>
                </c:pt>
                <c:pt idx="1080">
                  <c:v>1.530508008034966E-9</c:v>
                </c:pt>
                <c:pt idx="1081">
                  <c:v>1.4586443626232729E-9</c:v>
                </c:pt>
                <c:pt idx="1082">
                  <c:v>1.3900454922558518E-9</c:v>
                </c:pt>
                <c:pt idx="1083">
                  <c:v>1.3245684116884393E-9</c:v>
                </c:pt>
                <c:pt idx="1084">
                  <c:v>1.2620761450841794E-9</c:v>
                </c:pt>
                <c:pt idx="1085">
                  <c:v>1.2024374850912735E-9</c:v>
                </c:pt>
                <c:pt idx="1086">
                  <c:v>1.1455267610595461E-9</c:v>
                </c:pt>
                <c:pt idx="1087">
                  <c:v>1.0912236160717322E-9</c:v>
                </c:pt>
                <c:pt idx="1088">
                  <c:v>1.0394127924759816E-9</c:v>
                </c:pt>
                <c:pt idx="1089">
                  <c:v>9.8998392561598583E-10</c:v>
                </c:pt>
                <c:pt idx="1090">
                  <c:v>9.4283134546550895E-10</c:v>
                </c:pt>
                <c:pt idx="1091">
                  <c:v>8.9785388588340893E-10</c:v>
                </c:pt>
                <c:pt idx="1092">
                  <c:v>8.5495470121482245E-10</c:v>
                </c:pt>
                <c:pt idx="1093">
                  <c:v>8.1404108997328766E-10</c:v>
                </c:pt>
                <c:pt idx="1094">
                  <c:v>7.7502432534726656E-10</c:v>
                </c:pt>
                <c:pt idx="1095">
                  <c:v>7.3781949228325242E-10</c:v>
                </c:pt>
                <c:pt idx="1096">
                  <c:v>7.0234533090592339E-10</c:v>
                </c:pt>
                <c:pt idx="1097">
                  <c:v>6.6852408604375685E-10</c:v>
                </c:pt>
                <c:pt idx="1098">
                  <c:v>6.3628136263654055E-10</c:v>
                </c:pt>
                <c:pt idx="1099">
                  <c:v>6.0554598680858693E-10</c:v>
                </c:pt>
                <c:pt idx="1100">
                  <c:v>5.7624987239893378E-10</c:v>
                </c:pt>
                <c:pt idx="1101">
                  <c:v>5.4832789274694358E-10</c:v>
                </c:pt>
                <c:pt idx="1102">
                  <c:v>5.2171775753851459E-10</c:v>
                </c:pt>
                <c:pt idx="1103">
                  <c:v>4.963598945249028E-10</c:v>
                </c:pt>
                <c:pt idx="1104">
                  <c:v>4.7219733593263353E-10</c:v>
                </c:pt>
                <c:pt idx="1105">
                  <c:v>4.4917560938916442E-10</c:v>
                </c:pt>
                <c:pt idx="1106">
                  <c:v>4.2724263319519387E-10</c:v>
                </c:pt>
                <c:pt idx="1107">
                  <c:v>4.0634861578024812E-10</c:v>
                </c:pt>
                <c:pt idx="1108">
                  <c:v>3.8644595918399086E-10</c:v>
                </c:pt>
                <c:pt idx="1109">
                  <c:v>3.6748916641120274E-10</c:v>
                </c:pt>
                <c:pt idx="1110">
                  <c:v>3.4943475251366262E-10</c:v>
                </c:pt>
                <c:pt idx="1111">
                  <c:v>3.32241159257437E-10</c:v>
                </c:pt>
                <c:pt idx="1112">
                  <c:v>3.158686732390061E-10</c:v>
                </c:pt>
                <c:pt idx="1113">
                  <c:v>3.0027934731855407E-10</c:v>
                </c:pt>
                <c:pt idx="1114">
                  <c:v>2.8543692524343626E-10</c:v>
                </c:pt>
                <c:pt idx="1115">
                  <c:v>2.7130676933934129E-10</c:v>
                </c:pt>
                <c:pt idx="1116">
                  <c:v>2.5785579115109734E-10</c:v>
                </c:pt>
                <c:pt idx="1117">
                  <c:v>2.4505238491928999E-10</c:v>
                </c:pt>
                <c:pt idx="1118">
                  <c:v>2.3286636378297395E-10</c:v>
                </c:pt>
                <c:pt idx="1119">
                  <c:v>2.2126889860273301E-10</c:v>
                </c:pt>
                <c:pt idx="1120">
                  <c:v>2.1023245930216857E-10</c:v>
                </c:pt>
                <c:pt idx="1121">
                  <c:v>1.9973075862962011E-10</c:v>
                </c:pt>
                <c:pt idx="1122">
                  <c:v>1.8973869824551079E-10</c:v>
                </c:pt>
                <c:pt idx="1123">
                  <c:v>1.8023231704414479E-10</c:v>
                </c:pt>
                <c:pt idx="1124">
                  <c:v>1.7118874162217452E-10</c:v>
                </c:pt>
                <c:pt idx="1125">
                  <c:v>1.6258613880916957E-10</c:v>
                </c:pt>
                <c:pt idx="1126">
                  <c:v>1.5440367017882713E-10</c:v>
                </c:pt>
                <c:pt idx="1127">
                  <c:v>1.4662144846242562E-10</c:v>
                </c:pt>
                <c:pt idx="1128">
                  <c:v>1.3922049578899482E-10</c:v>
                </c:pt>
                <c:pt idx="1129">
                  <c:v>1.3218270367951765E-10</c:v>
                </c:pt>
                <c:pt idx="1130">
                  <c:v>1.2549079472519628E-10</c:v>
                </c:pt>
                <c:pt idx="1131">
                  <c:v>1.1912828588241262E-10</c:v>
                </c:pt>
                <c:pt idx="1132">
                  <c:v>1.1307945331959365E-10</c:v>
                </c:pt>
                <c:pt idx="1133">
                  <c:v>1.0732929875358545E-10</c:v>
                </c:pt>
                <c:pt idx="1134">
                  <c:v>1.0186351721553622E-10</c:v>
                </c:pt>
                <c:pt idx="1135">
                  <c:v>9.6668466188553785E-11</c:v>
                </c:pt>
                <c:pt idx="1136">
                  <c:v>9.1731136061590394E-11</c:v>
                </c:pt>
                <c:pt idx="1137">
                  <c:v>8.7039121846139793E-11</c:v>
                </c:pt>
                <c:pt idx="1138">
                  <c:v>8.2580596104373917E-11</c:v>
                </c:pt>
                <c:pt idx="1139">
                  <c:v>7.8344283039301608E-11</c:v>
                </c:pt>
                <c:pt idx="1140">
                  <c:v>7.4319433699462036E-11</c:v>
                </c:pt>
                <c:pt idx="1141">
                  <c:v>7.0495802252465962E-11</c:v>
                </c:pt>
                <c:pt idx="1142">
                  <c:v>6.6863623283488296E-11</c:v>
                </c:pt>
                <c:pt idx="1143">
                  <c:v>6.3413590076510635E-11</c:v>
                </c:pt>
                <c:pt idx="1144">
                  <c:v>6.0136833837751101E-11</c:v>
                </c:pt>
                <c:pt idx="1145">
                  <c:v>5.7024903822302722E-11</c:v>
                </c:pt>
                <c:pt idx="1146">
                  <c:v>5.406974832653514E-11</c:v>
                </c:pt>
                <c:pt idx="1147">
                  <c:v>5.1263696510263053E-11</c:v>
                </c:pt>
                <c:pt idx="1148">
                  <c:v>4.8599441014125233E-11</c:v>
                </c:pt>
                <c:pt idx="1149">
                  <c:v>4.6070021338957233E-11</c:v>
                </c:pt>
                <c:pt idx="1150">
                  <c:v>4.3668807955269911E-11</c:v>
                </c:pt>
                <c:pt idx="1151">
                  <c:v>4.138948711220482E-11</c:v>
                </c:pt>
                <c:pt idx="1152">
                  <c:v>3.9226046316550506E-11</c:v>
                </c:pt>
                <c:pt idx="1153">
                  <c:v>3.7172760453585448E-11</c:v>
                </c:pt>
                <c:pt idx="1154">
                  <c:v>3.5224178522630693E-11</c:v>
                </c:pt>
                <c:pt idx="1155">
                  <c:v>3.3375110961289124E-11</c:v>
                </c:pt>
                <c:pt idx="1156">
                  <c:v>3.162061753339294E-11</c:v>
                </c:pt>
                <c:pt idx="1157">
                  <c:v>2.9955995756680785E-11</c:v>
                </c:pt>
                <c:pt idx="1158">
                  <c:v>2.8376769847199358E-11</c:v>
                </c:pt>
                <c:pt idx="1159">
                  <c:v>2.6878680158356402E-11</c:v>
                </c:pt>
                <c:pt idx="1160">
                  <c:v>2.5457673093440774E-11</c:v>
                </c:pt>
                <c:pt idx="1161">
                  <c:v>2.4109891471295786E-11</c:v>
                </c:pt>
                <c:pt idx="1162">
                  <c:v>2.2831665325652404E-11</c:v>
                </c:pt>
                <c:pt idx="1163">
                  <c:v>2.1619503119431222E-11</c:v>
                </c:pt>
                <c:pt idx="1164">
                  <c:v>2.0470083356088188E-11</c:v>
                </c:pt>
                <c:pt idx="1165">
                  <c:v>1.9380246570809939E-11</c:v>
                </c:pt>
                <c:pt idx="1166">
                  <c:v>1.8346987685080382E-11</c:v>
                </c:pt>
                <c:pt idx="1167">
                  <c:v>1.7367448708816444E-11</c:v>
                </c:pt>
                <c:pt idx="1168">
                  <c:v>1.6438911774923696E-11</c:v>
                </c:pt>
                <c:pt idx="1169">
                  <c:v>1.5558792491756703E-11</c:v>
                </c:pt>
                <c:pt idx="1170">
                  <c:v>1.4724633599566316E-11</c:v>
                </c:pt>
                <c:pt idx="1171">
                  <c:v>1.393409891760094E-11</c:v>
                </c:pt>
                <c:pt idx="1172">
                  <c:v>1.31849675690859E-11</c:v>
                </c:pt>
                <c:pt idx="1173">
                  <c:v>1.2475128471836719E-11</c:v>
                </c:pt>
                <c:pt idx="1174">
                  <c:v>1.1802575082781324E-11</c:v>
                </c:pt>
                <c:pt idx="1175">
                  <c:v>1.1165400385157235E-11</c:v>
                </c:pt>
                <c:pt idx="1176">
                  <c:v>1.0561792107622964E-11</c:v>
                </c:pt>
                <c:pt idx="1177">
                  <c:v>9.9900281649818009E-12</c:v>
                </c:pt>
                <c:pt idx="1178">
                  <c:v>9.4484723106487506E-12</c:v>
                </c:pt>
                <c:pt idx="1179">
                  <c:v>8.9355699914140402E-12</c:v>
                </c:pt>
                <c:pt idx="1180">
                  <c:v>8.4498443954581124E-12</c:v>
                </c:pt>
                <c:pt idx="1181">
                  <c:v>7.9898926849585291E-12</c:v>
                </c:pt>
                <c:pt idx="1182">
                  <c:v>7.5543824050017468E-12</c:v>
                </c:pt>
                <c:pt idx="1183">
                  <c:v>7.1420480608662447E-12</c:v>
                </c:pt>
                <c:pt idx="1184">
                  <c:v>6.7516878560862369E-12</c:v>
                </c:pt>
                <c:pt idx="1185">
                  <c:v>6.3821605840323194E-12</c:v>
                </c:pt>
                <c:pt idx="1186">
                  <c:v>6.0323826660579842E-12</c:v>
                </c:pt>
                <c:pt idx="1187">
                  <c:v>5.7013253295634606E-12</c:v>
                </c:pt>
                <c:pt idx="1188">
                  <c:v>5.3880119196164069E-12</c:v>
                </c:pt>
                <c:pt idx="1189">
                  <c:v>5.0915153380451296E-12</c:v>
                </c:pt>
                <c:pt idx="1190">
                  <c:v>4.8109556041865136E-12</c:v>
                </c:pt>
                <c:pt idx="1191">
                  <c:v>4.5454975317237773E-12</c:v>
                </c:pt>
                <c:pt idx="1192">
                  <c:v>4.2943485162938725E-12</c:v>
                </c:pt>
                <c:pt idx="1193">
                  <c:v>4.0567564287779804E-12</c:v>
                </c:pt>
                <c:pt idx="1194">
                  <c:v>3.8320076094111959E-12</c:v>
                </c:pt>
                <c:pt idx="1195">
                  <c:v>3.6194249580634992E-12</c:v>
                </c:pt>
                <c:pt idx="1196">
                  <c:v>3.4183661162486507E-12</c:v>
                </c:pt>
                <c:pt idx="1197">
                  <c:v>3.2282217366143936E-12</c:v>
                </c:pt>
                <c:pt idx="1198">
                  <c:v>3.0484138358565793E-12</c:v>
                </c:pt>
                <c:pt idx="1199">
                  <c:v>2.87839422717946E-12</c:v>
                </c:pt>
                <c:pt idx="1200">
                  <c:v>2.7176430285979859E-12</c:v>
                </c:pt>
                <c:pt idx="1201">
                  <c:v>2.565667243543251E-12</c:v>
                </c:pt>
                <c:pt idx="1202">
                  <c:v>2.4219994103904516E-12</c:v>
                </c:pt>
                <c:pt idx="1203">
                  <c:v>2.2861963176809585E-12</c:v>
                </c:pt>
                <c:pt idx="1204">
                  <c:v>2.157837781954855E-12</c:v>
                </c:pt>
                <c:pt idx="1205">
                  <c:v>2.0365254852494393E-12</c:v>
                </c:pt>
                <c:pt idx="1206">
                  <c:v>1.9218818694524936E-12</c:v>
                </c:pt>
                <c:pt idx="1207">
                  <c:v>1.8135490848257905E-12</c:v>
                </c:pt>
                <c:pt idx="1208">
                  <c:v>1.7111879901366323E-12</c:v>
                </c:pt>
                <c:pt idx="1209">
                  <c:v>1.6144772019515081E-12</c:v>
                </c:pt>
                <c:pt idx="1210">
                  <c:v>1.5231121907572333E-12</c:v>
                </c:pt>
                <c:pt idx="1211">
                  <c:v>1.4368044216818625E-12</c:v>
                </c:pt>
                <c:pt idx="1212">
                  <c:v>1.3552805376892777E-12</c:v>
                </c:pt>
                <c:pt idx="1213">
                  <c:v>1.2782815832189439E-12</c:v>
                </c:pt>
                <c:pt idx="1214">
                  <c:v>1.2055622663357054E-12</c:v>
                </c:pt>
                <c:pt idx="1215">
                  <c:v>1.1368902575432383E-12</c:v>
                </c:pt>
                <c:pt idx="1216">
                  <c:v>1.0720455235001896E-12</c:v>
                </c:pt>
                <c:pt idx="1217">
                  <c:v>1.01081969395958E-12</c:v>
                </c:pt>
                <c:pt idx="1218">
                  <c:v>9.5301546032938833E-13</c:v>
                </c:pt>
                <c:pt idx="1219">
                  <c:v>8.9844600432717988E-13</c:v>
                </c:pt>
                <c:pt idx="1220">
                  <c:v>8.4693445527224187E-13</c:v>
                </c:pt>
                <c:pt idx="1221">
                  <c:v>7.9831337462678755E-13</c:v>
                </c:pt>
                <c:pt idx="1222">
                  <c:v>7.524242664626708E-13</c:v>
                </c:pt>
                <c:pt idx="1223">
                  <c:v>7.0911711259182923E-13</c:v>
                </c:pt>
                <c:pt idx="1224">
                  <c:v>6.6824993115811567E-13</c:v>
                </c:pt>
                <c:pt idx="1225">
                  <c:v>6.296883575443686E-13</c:v>
                </c:pt>
                <c:pt idx="1226">
                  <c:v>5.9330524650283032E-13</c:v>
                </c:pt>
                <c:pt idx="1227">
                  <c:v>5.5898029446839796E-13</c:v>
                </c:pt>
                <c:pt idx="1228">
                  <c:v>5.2659968106337143E-13</c:v>
                </c:pt>
                <c:pt idx="1229">
                  <c:v>4.9605572884939945E-13</c:v>
                </c:pt>
                <c:pt idx="1230">
                  <c:v>4.6724658042715653E-13</c:v>
                </c:pt>
                <c:pt idx="1231">
                  <c:v>4.4007589202694561E-13</c:v>
                </c:pt>
                <c:pt idx="1232">
                  <c:v>4.1445254277443232E-13</c:v>
                </c:pt>
                <c:pt idx="1233">
                  <c:v>3.9029035885450352E-13</c:v>
                </c:pt>
                <c:pt idx="1234">
                  <c:v>3.6750785183354659E-13</c:v>
                </c:pt>
                <c:pt idx="1235">
                  <c:v>3.4602797043585485E-13</c:v>
                </c:pt>
                <c:pt idx="1236">
                  <c:v>3.257778651036697E-13</c:v>
                </c:pt>
                <c:pt idx="1237">
                  <c:v>3.0668866470269702E-13</c:v>
                </c:pt>
                <c:pt idx="1238">
                  <c:v>2.8869526476568482E-13</c:v>
                </c:pt>
                <c:pt idx="1239">
                  <c:v>2.717361266959687E-13</c:v>
                </c:pt>
                <c:pt idx="1240">
                  <c:v>2.5575308738093568E-13</c:v>
                </c:pt>
                <c:pt idx="1241">
                  <c:v>2.4069117869198175E-13</c:v>
                </c:pt>
                <c:pt idx="1242">
                  <c:v>2.264984563729958E-13</c:v>
                </c:pt>
                <c:pt idx="1243">
                  <c:v>2.1312583784368031E-13</c:v>
                </c:pt>
                <c:pt idx="1244">
                  <c:v>2.0052694846705498E-13</c:v>
                </c:pt>
                <c:pt idx="1245">
                  <c:v>1.8865797585259768E-13</c:v>
                </c:pt>
                <c:pt idx="1246">
                  <c:v>1.7747753178739937E-13</c:v>
                </c:pt>
                <c:pt idx="1247">
                  <c:v>1.6694652140774266E-13</c:v>
                </c:pt>
                <c:pt idx="1248">
                  <c:v>1.5702801924256592E-13</c:v>
                </c:pt>
                <c:pt idx="1249">
                  <c:v>1.476871517783956E-13</c:v>
                </c:pt>
                <c:pt idx="1250">
                  <c:v>1.3889098621266081E-13</c:v>
                </c:pt>
                <c:pt idx="1251">
                  <c:v>1.3060842507874108E-13</c:v>
                </c:pt>
                <c:pt idx="1252">
                  <c:v>1.2281010644178167E-13</c:v>
                </c:pt>
                <c:pt idx="1253">
                  <c:v>1.154683093792739E-13</c:v>
                </c:pt>
                <c:pt idx="1254">
                  <c:v>1.0855686447456653E-13</c:v>
                </c:pt>
                <c:pt idx="1255">
                  <c:v>1.0205106906506062E-13</c:v>
                </c:pt>
                <c:pt idx="1256">
                  <c:v>9.5927606999701214E-14</c:v>
                </c:pt>
                <c:pt idx="1257">
                  <c:v>9.0164472672642629E-14</c:v>
                </c:pt>
                <c:pt idx="1258">
                  <c:v>8.4740899111651898E-14</c:v>
                </c:pt>
                <c:pt idx="1259">
                  <c:v>7.9637289910925371E-14</c:v>
                </c:pt>
                <c:pt idx="1260">
                  <c:v>7.4835154808545813E-14</c:v>
                </c:pt>
                <c:pt idx="1261">
                  <c:v>7.0317048718894672E-14</c:v>
                </c:pt>
                <c:pt idx="1262">
                  <c:v>6.6066514039882257E-14</c:v>
                </c:pt>
                <c:pt idx="1263">
                  <c:v>6.2068026063970078E-14</c:v>
                </c:pt>
                <c:pt idx="1264">
                  <c:v>5.8306941330626166E-14</c:v>
                </c:pt>
                <c:pt idx="1265">
                  <c:v>5.4769448766074281E-14</c:v>
                </c:pt>
                <c:pt idx="1266">
                  <c:v>5.1442523464044947E-14</c:v>
                </c:pt>
                <c:pt idx="1267">
                  <c:v>4.8313882968674099E-14</c:v>
                </c:pt>
                <c:pt idx="1268">
                  <c:v>4.5371945927780759E-14</c:v>
                </c:pt>
                <c:pt idx="1269">
                  <c:v>4.2605792991487485E-14</c:v>
                </c:pt>
                <c:pt idx="1270">
                  <c:v>4.0005129837543119E-14</c:v>
                </c:pt>
                <c:pt idx="1271">
                  <c:v>3.7560252210791616E-14</c:v>
                </c:pt>
                <c:pt idx="1272">
                  <c:v>3.5262012870017713E-14</c:v>
                </c:pt>
                <c:pt idx="1273">
                  <c:v>3.3101790340880964E-14</c:v>
                </c:pt>
                <c:pt idx="1274">
                  <c:v>3.1071459378886305E-14</c:v>
                </c:pt>
                <c:pt idx="1275">
                  <c:v>2.9163363051285115E-14</c:v>
                </c:pt>
                <c:pt idx="1276">
                  <c:v>2.7370286351520155E-14</c:v>
                </c:pt>
                <c:pt idx="1277">
                  <c:v>2.5685431264307368E-14</c:v>
                </c:pt>
                <c:pt idx="1278">
                  <c:v>2.4102393203688131E-14</c:v>
                </c:pt>
                <c:pt idx="1279">
                  <c:v>2.261513875043456E-14</c:v>
                </c:pt>
                <c:pt idx="1280">
                  <c:v>2.1217984619021813E-14</c:v>
                </c:pt>
                <c:pt idx="1281">
                  <c:v>1.9905577788017962E-14</c:v>
                </c:pt>
                <c:pt idx="1282">
                  <c:v>1.8672876731208834E-14</c:v>
                </c:pt>
                <c:pt idx="1283">
                  <c:v>1.7515133690046869E-14</c:v>
                </c:pt>
                <c:pt idx="1284">
                  <c:v>1.6427877931137778E-14</c:v>
                </c:pt>
                <c:pt idx="1285">
                  <c:v>1.540689993543176E-14</c:v>
                </c:pt>
                <c:pt idx="1286">
                  <c:v>1.4448236468591866E-14</c:v>
                </c:pt>
                <c:pt idx="1287">
                  <c:v>1.3548156484680729E-14</c:v>
                </c:pt>
                <c:pt idx="1288">
                  <c:v>1.2703147817828634E-14</c:v>
                </c:pt>
                <c:pt idx="1289">
                  <c:v>1.1909904618947888E-14</c:v>
                </c:pt>
                <c:pt idx="1290">
                  <c:v>1.1165315496833617E-14</c:v>
                </c:pt>
                <c:pt idx="1291">
                  <c:v>1.0466452325145804E-14</c:v>
                </c:pt>
                <c:pt idx="1292">
                  <c:v>9.8105596788191114E-15</c:v>
                </c:pt>
                <c:pt idx="1293">
                  <c:v>9.1950448653859766E-15</c:v>
                </c:pt>
                <c:pt idx="1294">
                  <c:v>8.6174685185391561E-15</c:v>
                </c:pt>
                <c:pt idx="1295">
                  <c:v>8.0755357230087591E-15</c:v>
                </c:pt>
                <c:pt idx="1296">
                  <c:v>7.5670876414806747E-15</c:v>
                </c:pt>
                <c:pt idx="1297">
                  <c:v>7.0900936158553881E-15</c:v>
                </c:pt>
                <c:pt idx="1298">
                  <c:v>6.6426437166329132E-15</c:v>
                </c:pt>
                <c:pt idx="1299">
                  <c:v>6.2229417156195538E-15</c:v>
                </c:pt>
                <c:pt idx="1300">
                  <c:v>5.8292984584888767E-15</c:v>
                </c:pt>
                <c:pt idx="1301">
                  <c:v>5.4601256149968902E-15</c:v>
                </c:pt>
                <c:pt idx="1302">
                  <c:v>5.1139297858494958E-15</c:v>
                </c:pt>
                <c:pt idx="1303">
                  <c:v>4.7893069463601432E-15</c:v>
                </c:pt>
                <c:pt idx="1304">
                  <c:v>4.4849372081105728E-15</c:v>
                </c:pt>
                <c:pt idx="1305">
                  <c:v>4.1995798808498244E-15</c:v>
                </c:pt>
                <c:pt idx="1306">
                  <c:v>3.9320688178328621E-15</c:v>
                </c:pt>
                <c:pt idx="1307">
                  <c:v>3.6813080287154451E-15</c:v>
                </c:pt>
                <c:pt idx="1308">
                  <c:v>3.4462675449898879E-15</c:v>
                </c:pt>
                <c:pt idx="1309">
                  <c:v>3.2259795237664737E-15</c:v>
                </c:pt>
                <c:pt idx="1310">
                  <c:v>3.0195345764834974E-15</c:v>
                </c:pt>
                <c:pt idx="1311">
                  <c:v>2.8260783098649982E-15</c:v>
                </c:pt>
                <c:pt idx="1312">
                  <c:v>2.6448080671412584E-15</c:v>
                </c:pt>
                <c:pt idx="1313">
                  <c:v>2.4749698582078233E-15</c:v>
                </c:pt>
                <c:pt idx="1314">
                  <c:v>2.3158554680224186E-15</c:v>
                </c:pt>
                <c:pt idx="1315">
                  <c:v>2.166799733129969E-15</c:v>
                </c:pt>
                <c:pt idx="1316">
                  <c:v>2.0271779767654659E-15</c:v>
                </c:pt>
                <c:pt idx="1317">
                  <c:v>1.8964035935128477E-15</c:v>
                </c:pt>
                <c:pt idx="1318">
                  <c:v>1.7739257749990378E-15</c:v>
                </c:pt>
                <c:pt idx="1319">
                  <c:v>1.6592273685756174E-15</c:v>
                </c:pt>
                <c:pt idx="1320">
                  <c:v>1.5518228613883902E-15</c:v>
                </c:pt>
                <c:pt idx="1321">
                  <c:v>1.451256482658771E-15</c:v>
                </c:pt>
                <c:pt idx="1322">
                  <c:v>1.3571004174018991E-15</c:v>
                </c:pt>
                <c:pt idx="1323">
                  <c:v>1.2689531251845422E-15</c:v>
                </c:pt>
                <c:pt idx="1324">
                  <c:v>1.1864377578849511E-15</c:v>
                </c:pt>
                <c:pt idx="1325">
                  <c:v>1.1092006707548094E-15</c:v>
                </c:pt>
                <c:pt idx="1326">
                  <c:v>1.0369100214040962E-15</c:v>
                </c:pt>
                <c:pt idx="1327">
                  <c:v>9.6925445163222077E-16</c:v>
                </c:pt>
                <c:pt idx="1328">
                  <c:v>9.059418473147975E-16</c:v>
                </c:pt>
                <c:pt idx="1329">
                  <c:v>8.4669817182606111E-16</c:v>
                </c:pt>
                <c:pt idx="1330">
                  <c:v>7.9126636873219403E-16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7A2-4DE1-9F18-638F01E31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167616"/>
        <c:axId val="135211264"/>
      </c:lineChart>
      <c:catAx>
        <c:axId val="1411676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5211264"/>
        <c:crosses val="autoZero"/>
        <c:auto val="1"/>
        <c:lblAlgn val="ctr"/>
        <c:lblOffset val="100"/>
        <c:tickLblSkip val="50"/>
        <c:tickMarkSkip val="50"/>
        <c:noMultiLvlLbl val="0"/>
      </c:catAx>
      <c:valAx>
        <c:axId val="13521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116761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DD0A7-82F4-4BCE-A768-D7E9E0C97AC1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21A3E-4E56-4BB7-8E99-B2776BCD1B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3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1993" TargetMode="External"/><Relationship Id="rId13" Type="http://schemas.openxmlformats.org/officeDocument/2006/relationships/hyperlink" Target="https://pt.wikipedia.org/wiki/Jap%C3%A3o" TargetMode="External"/><Relationship Id="rId3" Type="http://schemas.openxmlformats.org/officeDocument/2006/relationships/hyperlink" Target="https://pt.wikipedia.org/wiki/Sioux_City" TargetMode="External"/><Relationship Id="rId7" Type="http://schemas.openxmlformats.org/officeDocument/2006/relationships/hyperlink" Target="https://pt.wikipedia.org/wiki/20_de_dezembro" TargetMode="External"/><Relationship Id="rId12" Type="http://schemas.openxmlformats.org/officeDocument/2006/relationships/hyperlink" Target="https://pt.wikipedia.org/wiki/Segunda_Guerra_Mundial" TargetMode="External"/><Relationship Id="rId2" Type="http://schemas.openxmlformats.org/officeDocument/2006/relationships/slide" Target="../slides/slide2.xml"/><Relationship Id="rId16" Type="http://schemas.openxmlformats.org/officeDocument/2006/relationships/hyperlink" Target="https://pt.wikipedia.org/wiki/S%C3%A9culo_XX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t.wikipedia.org/wiki/Washington,_DC" TargetMode="External"/><Relationship Id="rId11" Type="http://schemas.openxmlformats.org/officeDocument/2006/relationships/hyperlink" Target="https://pt.wikipedia.org/wiki/Povo_dos_Estados_Unidos" TargetMode="External"/><Relationship Id="rId5" Type="http://schemas.openxmlformats.org/officeDocument/2006/relationships/hyperlink" Target="https://pt.wikipedia.org/wiki/1900" TargetMode="External"/><Relationship Id="rId15" Type="http://schemas.openxmlformats.org/officeDocument/2006/relationships/hyperlink" Target="https://pt.wikipedia.org/wiki/Teste_de_hip%C3%B3teses" TargetMode="External"/><Relationship Id="rId10" Type="http://schemas.openxmlformats.org/officeDocument/2006/relationships/hyperlink" Target="https://pt.wikipedia.org/wiki/Professor_universit%C3%A1rio" TargetMode="External"/><Relationship Id="rId4" Type="http://schemas.openxmlformats.org/officeDocument/2006/relationships/hyperlink" Target="https://pt.wikipedia.org/wiki/14_de_outubro" TargetMode="External"/><Relationship Id="rId9" Type="http://schemas.openxmlformats.org/officeDocument/2006/relationships/hyperlink" Target="https://pt.wikipedia.org/wiki/Estat%C3%ADstico" TargetMode="External"/><Relationship Id="rId14" Type="http://schemas.openxmlformats.org/officeDocument/2006/relationships/hyperlink" Target="https://pt.wikipedia.org/w/index.php?title=An%C3%A1lise_de_variantes&amp;action=edit&amp;redlink=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 da evolução na qualidade</a:t>
            </a:r>
          </a:p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William Edwards Deming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ioux City"/>
              </a:rPr>
              <a:t>Sioux City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14 de outubro"/>
              </a:rPr>
              <a:t>14 de outubro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1900"/>
              </a:rPr>
              <a:t>1900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Washington, DC"/>
              </a:rPr>
              <a:t>Washington, DC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20 de dezembro"/>
              </a:rPr>
              <a:t>20 de dezembro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1993"/>
              </a:rPr>
              <a:t>1993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foi um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Estatístico"/>
              </a:rPr>
              <a:t>estatístico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Professor universitário"/>
              </a:rPr>
              <a:t>professor universitário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autor, palestrante e consultor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Povo dos Estados Unidos"/>
              </a:rPr>
              <a:t>estadunidense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Deming é amplamente reconhecido pela melhoria dos processos produtivos nos Estados Unidos durante a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Segunda Guerra Mundial"/>
              </a:rPr>
              <a:t>Segunda Guerra Mundial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sendo porém mais conhecido pelo seu trabalho no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Japão"/>
              </a:rPr>
              <a:t>Japão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Lá, a partir de 1950, ele ensinou altos executivos como melhorar projeto, qualidade de produto, teste e vendas (este último por meio dos mercados globais) através de vários métodos, incluindo a aplicação de métodos estatísticos como a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Análise de variantes (página não existe)"/>
              </a:rPr>
              <a:t>análise de variantes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Teste de hipóteses"/>
              </a:rPr>
              <a:t>teste de hipóteses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Deming fez contribuições significativas para o Japão tornar-se notório pela fabricação de produtos inovadores de alta qualidade. Deming é considerado o estrangeiro que gerou o maior impacto sobre a indústria e a economia japonesa no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Século XX"/>
              </a:rPr>
              <a:t>século XX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1A3E-4E56-4BB7-8E99-B2776BCD1BF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18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</a:t>
            </a:r>
            <a:r>
              <a:rPr lang="pt-BR" baseline="0" dirty="0" smtClean="0"/>
              <a:t> SE 01 padronizou a coleta de dados de alertas de TCAS RA para a identificação de hot spots no espaço aéreo brasileiro.</a:t>
            </a:r>
          </a:p>
          <a:p>
            <a:r>
              <a:rPr lang="pt-BR" baseline="0" dirty="0" smtClean="0"/>
              <a:t>Juntamente com a padronização dos critérios que definem um hot spot, criada pelo GT MAC, será possível priorizar recursos na mitigação do risco de </a:t>
            </a:r>
            <a:r>
              <a:rPr lang="pt-BR" baseline="0" dirty="0" err="1" smtClean="0"/>
              <a:t>mid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air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collision</a:t>
            </a:r>
            <a:r>
              <a:rPr lang="pt-BR" baseline="0" dirty="0" smtClean="0"/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1A3E-4E56-4BB7-8E99-B2776BCD1BF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86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</a:t>
            </a:r>
            <a:r>
              <a:rPr lang="pt-BR" baseline="0" dirty="0" smtClean="0"/>
              <a:t> criação de um mapeamento de hot spots para eventos de GPWS/TAWS foi iniciada em 2017 e prosseguiu em 2018 sendo uma ferramenta importante para identificação de pontos de melhorias. Imagem </a:t>
            </a:r>
            <a:r>
              <a:rPr lang="pt-BR" baseline="0" smtClean="0"/>
              <a:t>demonstra hot spot </a:t>
            </a:r>
            <a:r>
              <a:rPr lang="pt-BR" baseline="0" dirty="0" smtClean="0"/>
              <a:t>de </a:t>
            </a:r>
            <a:r>
              <a:rPr lang="pt-BR" baseline="0" dirty="0" err="1" smtClean="0"/>
              <a:t>warnings</a:t>
            </a:r>
            <a:r>
              <a:rPr lang="pt-BR" baseline="0" dirty="0" smtClean="0"/>
              <a:t> em SDU dos eventos de 2018.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1A3E-4E56-4BB7-8E99-B2776BCD1BF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86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curvas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gráfico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representam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distribuição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estatística</a:t>
            </a:r>
            <a:r>
              <a:rPr lang="en-US" baseline="0" dirty="0" smtClean="0"/>
              <a:t> normal de 10.000 </a:t>
            </a:r>
            <a:r>
              <a:rPr lang="en-US" baseline="0" dirty="0" err="1" smtClean="0"/>
              <a:t>pousos</a:t>
            </a:r>
            <a:r>
              <a:rPr lang="en-US" baseline="0" dirty="0" smtClean="0"/>
              <a:t> para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pontos</a:t>
            </a:r>
            <a:r>
              <a:rPr lang="en-US" baseline="0" dirty="0" smtClean="0"/>
              <a:t> de toques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pistas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distância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disponível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pouso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menores</a:t>
            </a:r>
            <a:r>
              <a:rPr lang="en-US" baseline="0" dirty="0" smtClean="0"/>
              <a:t> que 2400 metros (</a:t>
            </a:r>
            <a:r>
              <a:rPr lang="en-US" baseline="0" dirty="0" err="1" smtClean="0"/>
              <a:t>curva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laranja</a:t>
            </a:r>
            <a:r>
              <a:rPr lang="en-US" baseline="0" dirty="0" smtClean="0"/>
              <a:t>) e </a:t>
            </a:r>
            <a:r>
              <a:rPr lang="en-US" baseline="0" dirty="0" err="1" smtClean="0"/>
              <a:t>maiores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iguais</a:t>
            </a:r>
            <a:r>
              <a:rPr lang="en-US" baseline="0" dirty="0" smtClean="0"/>
              <a:t> a 2400 metros (</a:t>
            </a:r>
            <a:r>
              <a:rPr lang="en-US" baseline="0" dirty="0" err="1" smtClean="0"/>
              <a:t>curva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azul</a:t>
            </a:r>
            <a:r>
              <a:rPr lang="en-US" baseline="0" dirty="0" smtClean="0"/>
              <a:t>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Essa </a:t>
            </a:r>
            <a:r>
              <a:rPr lang="en-US" baseline="0" dirty="0" err="1" smtClean="0"/>
              <a:t>divisão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necessária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porque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sinalizações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horizontais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conforme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parâmetro</a:t>
            </a:r>
            <a:r>
              <a:rPr lang="en-US" baseline="0" dirty="0" smtClean="0"/>
              <a:t>, de </a:t>
            </a:r>
            <a:r>
              <a:rPr lang="en-US" baseline="0" dirty="0" err="1" smtClean="0"/>
              <a:t>acordo</a:t>
            </a:r>
            <a:r>
              <a:rPr lang="en-US" baseline="0" dirty="0" smtClean="0"/>
              <a:t> com o RBAC 154.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F9CD-20CA-45D4-9403-EF0E1FF4B1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44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Nesse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r>
              <a:rPr lang="en-US" dirty="0" smtClean="0"/>
              <a:t>, </a:t>
            </a:r>
            <a:r>
              <a:rPr lang="en-US" dirty="0" err="1" smtClean="0"/>
              <a:t>apenas</a:t>
            </a:r>
            <a:r>
              <a:rPr lang="en-US" dirty="0" smtClean="0"/>
              <a:t> as </a:t>
            </a:r>
            <a:r>
              <a:rPr lang="en-US" dirty="0" err="1" smtClean="0"/>
              <a:t>pistas</a:t>
            </a:r>
            <a:r>
              <a:rPr lang="en-US" dirty="0" smtClean="0"/>
              <a:t> com LDA </a:t>
            </a:r>
            <a:r>
              <a:rPr lang="en-US" dirty="0" err="1" smtClean="0"/>
              <a:t>menor</a:t>
            </a:r>
            <a:r>
              <a:rPr lang="en-US" dirty="0" smtClean="0"/>
              <a:t> que 2400 metros. </a:t>
            </a:r>
            <a:r>
              <a:rPr lang="en-US" dirty="0" err="1" smtClean="0"/>
              <a:t>Nessas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pistas</a:t>
            </a:r>
            <a:r>
              <a:rPr lang="en-US" baseline="0" dirty="0" smtClean="0"/>
              <a:t>, o </a:t>
            </a:r>
            <a:r>
              <a:rPr lang="en-US" baseline="0" dirty="0" err="1" smtClean="0"/>
              <a:t>ponto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visada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popularmente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conhecida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marca</a:t>
            </a:r>
            <a:r>
              <a:rPr lang="en-US" baseline="0" dirty="0" smtClean="0"/>
              <a:t> de 1000”) </a:t>
            </a:r>
            <a:r>
              <a:rPr lang="en-US" baseline="0" dirty="0" err="1" smtClean="0"/>
              <a:t>fica</a:t>
            </a:r>
            <a:r>
              <a:rPr lang="en-US" baseline="0" dirty="0" smtClean="0"/>
              <a:t> a 300 metros da </a:t>
            </a:r>
            <a:r>
              <a:rPr lang="en-US" baseline="0" dirty="0" err="1" smtClean="0"/>
              <a:t>cabeceira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É </a:t>
            </a:r>
            <a:r>
              <a:rPr lang="en-US" baseline="0" dirty="0" err="1" smtClean="0"/>
              <a:t>possível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menos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metade</a:t>
            </a:r>
            <a:r>
              <a:rPr lang="en-US" baseline="0" dirty="0" smtClean="0"/>
              <a:t> (43%</a:t>
            </a:r>
            <a:r>
              <a:rPr lang="pt-BR" baseline="0" dirty="0" smtClean="0"/>
              <a:t>) dos pousos ocorrem dentro da Região Recomendada de Toque (que será abordada mais adiante).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F9CD-20CA-45D4-9403-EF0E1FF4B1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8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Nesse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r>
              <a:rPr lang="en-US" dirty="0" smtClean="0"/>
              <a:t>, </a:t>
            </a:r>
            <a:r>
              <a:rPr lang="en-US" dirty="0" err="1" smtClean="0"/>
              <a:t>apenas</a:t>
            </a:r>
            <a:r>
              <a:rPr lang="en-US" dirty="0" smtClean="0"/>
              <a:t> as </a:t>
            </a:r>
            <a:r>
              <a:rPr lang="en-US" dirty="0" err="1" smtClean="0"/>
              <a:t>pistas</a:t>
            </a:r>
            <a:r>
              <a:rPr lang="en-US" dirty="0" smtClean="0"/>
              <a:t> com LDA </a:t>
            </a: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igual</a:t>
            </a:r>
            <a:r>
              <a:rPr lang="en-US" dirty="0" smtClean="0"/>
              <a:t> a 2400 metros. </a:t>
            </a:r>
            <a:r>
              <a:rPr lang="en-US" dirty="0" err="1" smtClean="0"/>
              <a:t>Nessas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pistas</a:t>
            </a:r>
            <a:r>
              <a:rPr lang="en-US" baseline="0" dirty="0" smtClean="0"/>
              <a:t>, o </a:t>
            </a:r>
            <a:r>
              <a:rPr lang="en-US" baseline="0" dirty="0" err="1" smtClean="0"/>
              <a:t>ponto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visada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popularmente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conhecida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marca</a:t>
            </a:r>
            <a:r>
              <a:rPr lang="en-US" baseline="0" dirty="0" smtClean="0"/>
              <a:t> de 1000”) </a:t>
            </a:r>
            <a:r>
              <a:rPr lang="en-US" baseline="0" dirty="0" err="1" smtClean="0"/>
              <a:t>fica</a:t>
            </a:r>
            <a:r>
              <a:rPr lang="en-US" baseline="0" dirty="0" smtClean="0"/>
              <a:t> a 400 metros da </a:t>
            </a:r>
            <a:r>
              <a:rPr lang="en-US" baseline="0" dirty="0" err="1" smtClean="0"/>
              <a:t>cabeceira</a:t>
            </a:r>
            <a:r>
              <a:rPr lang="en-US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É </a:t>
            </a:r>
            <a:r>
              <a:rPr lang="en-US" baseline="0" dirty="0" err="1" smtClean="0"/>
              <a:t>possível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</a:t>
            </a:r>
            <a:r>
              <a:rPr lang="en-US" baseline="0" dirty="0" smtClean="0"/>
              <a:t> que </a:t>
            </a:r>
            <a:r>
              <a:rPr lang="pt-BR" baseline="0" dirty="0" smtClean="0"/>
              <a:t>pouco mais que a metade (55%) dos pousos ocorrem dentro da Região Recomendada de Toque (que será abordada no próximo slide).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F9CD-20CA-45D4-9403-EF0E1FF4B1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80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Boletim Informativo</a:t>
            </a:r>
            <a:r>
              <a:rPr lang="pt-BR" baseline="0" dirty="0" smtClean="0"/>
              <a:t> faz uma revisão das sinalizações horizontais,  métodos de determinação de distância de pouso, fatores contribuintes para o pouso longo e introduz o conceito de “Região Recomendada de Toque”.</a:t>
            </a:r>
          </a:p>
          <a:p>
            <a:endParaRPr lang="pt-BR" baseline="0" dirty="0" smtClean="0"/>
          </a:p>
          <a:p>
            <a:r>
              <a:rPr lang="pt-BR" b="0" baseline="0" dirty="0" smtClean="0"/>
              <a:t>Para fins de referência, o “</a:t>
            </a:r>
            <a:r>
              <a:rPr lang="en-US" sz="1200" b="0" i="1" dirty="0" smtClean="0"/>
              <a:t>FAA ATP and Aircraft Type Rating Practical Test Standards for Airplane” </a:t>
            </a:r>
            <a:r>
              <a:rPr lang="en-US" sz="1200" b="0" i="0" dirty="0" smtClean="0"/>
              <a:t>define</a:t>
            </a:r>
            <a:r>
              <a:rPr lang="en-US" sz="1200" b="0" i="0" baseline="0" dirty="0" smtClean="0"/>
              <a:t> que </a:t>
            </a:r>
            <a:r>
              <a:rPr lang="en-US" sz="1200" b="0" i="0" baseline="0" dirty="0" err="1" smtClean="0"/>
              <a:t>os</a:t>
            </a:r>
            <a:r>
              <a:rPr lang="en-US" sz="1200" b="0" i="0" baseline="0" dirty="0" smtClean="0"/>
              <a:t> toques </a:t>
            </a:r>
            <a:r>
              <a:rPr lang="en-US" sz="1200" b="0" i="0" baseline="0" dirty="0" err="1" smtClean="0"/>
              <a:t>devem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ocorrer</a:t>
            </a:r>
            <a:r>
              <a:rPr lang="en-US" sz="1200" b="0" i="0" baseline="0" dirty="0" smtClean="0"/>
              <a:t> entre -250 </a:t>
            </a:r>
            <a:r>
              <a:rPr lang="en-US" sz="1200" b="0" i="0" baseline="0" dirty="0" err="1" smtClean="0"/>
              <a:t>ft</a:t>
            </a:r>
            <a:r>
              <a:rPr lang="en-US" sz="1200" b="0" i="0" baseline="0" dirty="0" smtClean="0"/>
              <a:t> (75m) a +500 </a:t>
            </a:r>
            <a:r>
              <a:rPr lang="en-US" sz="1200" b="0" i="0" baseline="0" dirty="0" err="1" smtClean="0"/>
              <a:t>ft</a:t>
            </a:r>
            <a:r>
              <a:rPr lang="en-US" sz="1200" b="0" i="0" baseline="0" dirty="0" smtClean="0"/>
              <a:t> (150m) </a:t>
            </a:r>
            <a:r>
              <a:rPr lang="en-US" sz="1200" b="0" i="0" baseline="0" dirty="0" err="1" smtClean="0"/>
              <a:t>em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torno</a:t>
            </a:r>
            <a:r>
              <a:rPr lang="en-US" sz="1200" b="0" i="0" baseline="0" dirty="0" smtClean="0"/>
              <a:t> do </a:t>
            </a:r>
            <a:r>
              <a:rPr lang="en-US" sz="1200" b="0" i="0" baseline="0" dirty="0" err="1" smtClean="0"/>
              <a:t>ponto</a:t>
            </a:r>
            <a:r>
              <a:rPr lang="en-US" sz="1200" b="0" i="0" baseline="0" dirty="0" smtClean="0"/>
              <a:t> de </a:t>
            </a:r>
            <a:r>
              <a:rPr lang="en-US" sz="1200" b="0" i="0" baseline="0" dirty="0" err="1" smtClean="0"/>
              <a:t>visada</a:t>
            </a:r>
            <a:r>
              <a:rPr lang="en-US" sz="1200" b="0" i="0" baseline="0" dirty="0" smtClean="0"/>
              <a:t>. O CAST, </a:t>
            </a:r>
            <a:r>
              <a:rPr lang="en-US" sz="1200" b="0" i="0" baseline="0" dirty="0" err="1" smtClean="0"/>
              <a:t>através</a:t>
            </a:r>
            <a:r>
              <a:rPr lang="en-US" sz="1200" b="0" i="0" baseline="0" dirty="0" smtClean="0"/>
              <a:t> do SE216, </a:t>
            </a:r>
            <a:r>
              <a:rPr lang="en-US" sz="1200" b="0" i="0" baseline="0" dirty="0" err="1" smtClean="0"/>
              <a:t>adota</a:t>
            </a:r>
            <a:r>
              <a:rPr lang="en-US" sz="1200" b="0" i="0" baseline="0" dirty="0" smtClean="0"/>
              <a:t> </a:t>
            </a:r>
            <a:r>
              <a:rPr lang="en-US" sz="1200" b="0" i="0" baseline="0" dirty="0" err="1" smtClean="0"/>
              <a:t>esse</a:t>
            </a:r>
            <a:r>
              <a:rPr lang="en-US" sz="1200" b="0" i="0" baseline="0" dirty="0" smtClean="0"/>
              <a:t> valor. </a:t>
            </a:r>
            <a:r>
              <a:rPr lang="pt-BR" sz="1200" b="0" i="0" baseline="0" dirty="0" smtClean="0"/>
              <a:t>O BCAST, com o objetivo de facilitar a identificação da “Região Recomendada de Toque” com base em sinalizações horizontais, definiu a Região Recomendada de Toque entre as marcações de zona de toque </a:t>
            </a:r>
            <a:r>
              <a:rPr lang="pt-BR" sz="1200" b="0" i="0" baseline="0" dirty="0" err="1" smtClean="0"/>
              <a:t>adjancentes</a:t>
            </a:r>
            <a:r>
              <a:rPr lang="pt-BR" sz="1200" b="0" i="0" baseline="0" dirty="0" smtClean="0"/>
              <a:t> ao ponto de visada.</a:t>
            </a:r>
            <a:endParaRPr lang="en-US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F9CD-20CA-45D4-9403-EF0E1FF4B1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82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Esse é a</a:t>
            </a:r>
            <a:r>
              <a:rPr lang="pt-BR" baseline="0" dirty="0" smtClean="0"/>
              <a:t> intenção futura do GT-RE. Um </a:t>
            </a:r>
            <a:r>
              <a:rPr lang="pt-BR" baseline="0" dirty="0" err="1" smtClean="0"/>
              <a:t>dashboard</a:t>
            </a:r>
            <a:r>
              <a:rPr lang="pt-BR" baseline="0" dirty="0" smtClean="0"/>
              <a:t>, alimentado pelas empresas participantes, que contenha parâmetros de interesse para o assunto, como por exemplo o ponto de toque, o tempo para aplicação de reverso, freios, distância remanescente de pista a uma dada velocidade e etc.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F9CD-20CA-45D4-9403-EF0E1FF4B1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66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lvl="0" indent="-4572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sz="1200" dirty="0" smtClean="0">
                <a:solidFill>
                  <a:srgbClr val="00B0F0"/>
                </a:solidFill>
                <a:latin typeface="+mn-lt"/>
              </a:rPr>
              <a:t>Elaborado um questionário via Google, com perguntas direcionadas aos </a:t>
            </a:r>
            <a:r>
              <a:rPr lang="pt-BR" sz="1200" dirty="0" err="1" smtClean="0">
                <a:solidFill>
                  <a:srgbClr val="00B0F0"/>
                </a:solidFill>
                <a:latin typeface="+mn-lt"/>
              </a:rPr>
              <a:t>Safeties</a:t>
            </a:r>
            <a:r>
              <a:rPr lang="pt-BR" sz="1200" dirty="0" smtClean="0">
                <a:solidFill>
                  <a:srgbClr val="00B0F0"/>
                </a:solidFill>
                <a:latin typeface="+mn-lt"/>
              </a:rPr>
              <a:t> e Flight Standards da cias aéreas RBAC 121, no intuito de identificar o status atual da indústria Brasileira frente ao tema </a:t>
            </a:r>
            <a:r>
              <a:rPr lang="pt-BR" sz="1200" i="1" dirty="0" err="1" smtClean="0">
                <a:solidFill>
                  <a:srgbClr val="00B0F0"/>
                </a:solidFill>
                <a:latin typeface="+mn-lt"/>
              </a:rPr>
              <a:t>Loss</a:t>
            </a:r>
            <a:r>
              <a:rPr lang="pt-BR" sz="12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pt-BR" sz="1200" i="1" dirty="0" err="1" smtClean="0">
                <a:solidFill>
                  <a:srgbClr val="00B0F0"/>
                </a:solidFill>
                <a:latin typeface="+mn-lt"/>
              </a:rPr>
              <a:t>of</a:t>
            </a:r>
            <a:r>
              <a:rPr lang="pt-BR" sz="12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pt-BR" sz="1200" i="1" dirty="0" err="1" smtClean="0">
                <a:solidFill>
                  <a:srgbClr val="00B0F0"/>
                </a:solidFill>
                <a:latin typeface="+mn-lt"/>
              </a:rPr>
              <a:t>Control</a:t>
            </a:r>
            <a:r>
              <a:rPr lang="pt-BR" sz="1200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pt-BR" sz="1200" i="1" dirty="0" err="1" smtClean="0">
                <a:solidFill>
                  <a:srgbClr val="00B0F0"/>
                </a:solidFill>
                <a:latin typeface="+mn-lt"/>
              </a:rPr>
              <a:t>In-Flight</a:t>
            </a:r>
            <a:r>
              <a:rPr lang="pt-BR" sz="1200" i="0" baseline="0" dirty="0" smtClean="0">
                <a:solidFill>
                  <a:schemeClr val="tx1"/>
                </a:solidFill>
                <a:latin typeface="+mn-lt"/>
              </a:rPr>
              <a:t> levando em consideração</a:t>
            </a:r>
            <a:r>
              <a:rPr lang="pt-BR" baseline="0" dirty="0" smtClean="0"/>
              <a:t> as </a:t>
            </a:r>
            <a:r>
              <a:rPr lang="pt-BR" baseline="0" dirty="0" err="1" smtClean="0"/>
              <a:t>SEs</a:t>
            </a:r>
            <a:r>
              <a:rPr lang="pt-BR" baseline="0" dirty="0" smtClean="0"/>
              <a:t> </a:t>
            </a:r>
            <a:r>
              <a:rPr lang="en-GB" sz="1200" dirty="0" smtClean="0">
                <a:solidFill>
                  <a:srgbClr val="00B0F0"/>
                </a:solidFill>
                <a:latin typeface="+mn-lt"/>
              </a:rPr>
              <a:t>192 - </a:t>
            </a:r>
            <a:r>
              <a:rPr lang="en-GB" sz="1200" i="1" dirty="0" smtClean="0">
                <a:solidFill>
                  <a:srgbClr val="00B0F0"/>
                </a:solidFill>
                <a:latin typeface="+mn-lt"/>
              </a:rPr>
              <a:t>Low Airspeed Alerting,</a:t>
            </a:r>
            <a:r>
              <a:rPr lang="en-GB" sz="1200" i="1" baseline="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200" dirty="0" smtClean="0">
                <a:solidFill>
                  <a:srgbClr val="00B0F0"/>
                </a:solidFill>
                <a:latin typeface="+mn-lt"/>
              </a:rPr>
              <a:t>193 - </a:t>
            </a:r>
            <a:r>
              <a:rPr lang="en-GB" sz="1200" i="1" dirty="0" smtClean="0">
                <a:solidFill>
                  <a:srgbClr val="00B0F0"/>
                </a:solidFill>
                <a:latin typeface="+mn-lt"/>
              </a:rPr>
              <a:t>Test Flights/Ferry</a:t>
            </a:r>
            <a:r>
              <a:rPr lang="en-GB" sz="1200" i="1" baseline="0" dirty="0" smtClean="0">
                <a:solidFill>
                  <a:srgbClr val="00B0F0"/>
                </a:solidFill>
                <a:latin typeface="+mn-lt"/>
              </a:rPr>
              <a:t>, </a:t>
            </a:r>
            <a:r>
              <a:rPr lang="en-GB" sz="1200" dirty="0" smtClean="0">
                <a:solidFill>
                  <a:srgbClr val="00B0F0"/>
                </a:solidFill>
                <a:latin typeface="+mn-lt"/>
              </a:rPr>
              <a:t>194 - SOP,</a:t>
            </a:r>
            <a:r>
              <a:rPr lang="en-GB" sz="1200" baseline="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200" dirty="0" smtClean="0">
                <a:solidFill>
                  <a:srgbClr val="00B0F0"/>
                </a:solidFill>
                <a:latin typeface="+mn-lt"/>
              </a:rPr>
              <a:t>195 - </a:t>
            </a:r>
            <a:r>
              <a:rPr lang="en-GB" sz="1200" i="1" dirty="0" smtClean="0">
                <a:solidFill>
                  <a:srgbClr val="00B0F0"/>
                </a:solidFill>
                <a:latin typeface="+mn-lt"/>
              </a:rPr>
              <a:t>Training Third Parties,</a:t>
            </a:r>
            <a:r>
              <a:rPr lang="en-GB" sz="1200" i="1" baseline="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200" dirty="0" smtClean="0">
                <a:solidFill>
                  <a:srgbClr val="00B0F0"/>
                </a:solidFill>
                <a:latin typeface="+mn-lt"/>
              </a:rPr>
              <a:t>196 - SIM </a:t>
            </a:r>
            <a:r>
              <a:rPr lang="en-GB" sz="1200" i="1" dirty="0" smtClean="0">
                <a:solidFill>
                  <a:srgbClr val="00B0F0"/>
                </a:solidFill>
                <a:latin typeface="+mn-lt"/>
              </a:rPr>
              <a:t>Scenarios,</a:t>
            </a:r>
            <a:r>
              <a:rPr lang="en-GB" sz="1200" i="1" baseline="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200" dirty="0" smtClean="0">
                <a:solidFill>
                  <a:srgbClr val="00B0F0"/>
                </a:solidFill>
                <a:latin typeface="+mn-lt"/>
              </a:rPr>
              <a:t>197 - </a:t>
            </a:r>
            <a:r>
              <a:rPr lang="en-GB" sz="1200" i="1" dirty="0" smtClean="0">
                <a:solidFill>
                  <a:srgbClr val="00B0F0"/>
                </a:solidFill>
                <a:latin typeface="+mn-lt"/>
              </a:rPr>
              <a:t>Non Normal Scenarios Training and Policies,</a:t>
            </a:r>
            <a:r>
              <a:rPr lang="en-GB" sz="1200" i="1" baseline="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200" dirty="0" smtClean="0">
                <a:solidFill>
                  <a:srgbClr val="00B0F0"/>
                </a:solidFill>
                <a:latin typeface="+mn-lt"/>
              </a:rPr>
              <a:t>198 - GA </a:t>
            </a:r>
            <a:r>
              <a:rPr lang="en-GB" sz="1200" i="1" dirty="0" smtClean="0">
                <a:solidFill>
                  <a:srgbClr val="00B0F0"/>
                </a:solidFill>
                <a:latin typeface="+mn-lt"/>
              </a:rPr>
              <a:t>Training,</a:t>
            </a:r>
            <a:r>
              <a:rPr lang="en-GB" sz="1200" i="1" baseline="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200" dirty="0" smtClean="0">
                <a:solidFill>
                  <a:srgbClr val="00B0F0"/>
                </a:solidFill>
                <a:latin typeface="+mn-lt"/>
              </a:rPr>
              <a:t>199 - CRM/LOFT </a:t>
            </a:r>
            <a:r>
              <a:rPr lang="en-GB" sz="1200" i="1" dirty="0" smtClean="0">
                <a:solidFill>
                  <a:srgbClr val="00B0F0"/>
                </a:solidFill>
                <a:latin typeface="+mn-lt"/>
              </a:rPr>
              <a:t>Training</a:t>
            </a:r>
            <a:r>
              <a:rPr lang="en-GB" sz="1200" i="1" baseline="0" dirty="0" smtClean="0">
                <a:solidFill>
                  <a:srgbClr val="00B0F0"/>
                </a:solidFill>
                <a:latin typeface="+mn-lt"/>
              </a:rPr>
              <a:t>.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Após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 o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resultado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, o GT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classificou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 as SEs 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levando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em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consideração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os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parâmetros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 das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colunas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na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tabela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acima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, para determiner a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prioridade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 de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trabalho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.</a:t>
            </a:r>
          </a:p>
          <a:p>
            <a:pPr marL="571500" lvl="0" indent="-4572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Atualmente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, o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grupo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está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direcionado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 ao </a:t>
            </a:r>
            <a:r>
              <a:rPr lang="en-GB" sz="1200" i="0" baseline="0" dirty="0" err="1" smtClean="0">
                <a:solidFill>
                  <a:srgbClr val="00B0F0"/>
                </a:solidFill>
                <a:latin typeface="+mn-lt"/>
              </a:rPr>
              <a:t>tema</a:t>
            </a:r>
            <a:r>
              <a:rPr lang="en-GB" sz="1200" i="0" baseline="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pt-BR" sz="1200" i="0" kern="1200" baseline="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relativo a</a:t>
            </a:r>
            <a:r>
              <a:rPr lang="pt-BR" sz="1200" kern="1200" dirty="0" smtClean="0">
                <a:solidFill>
                  <a:srgbClr val="00B0F0"/>
                </a:solidFill>
                <a:ea typeface="+mn-ea"/>
                <a:cs typeface="+mn-cs"/>
              </a:rPr>
              <a:t> SE198/SAFO 15004 - </a:t>
            </a:r>
            <a:r>
              <a:rPr lang="pt-BR" sz="1200" kern="1200" dirty="0" err="1" smtClean="0">
                <a:solidFill>
                  <a:srgbClr val="00B0F0"/>
                </a:solidFill>
                <a:ea typeface="+mn-ea"/>
                <a:cs typeface="+mn-cs"/>
              </a:rPr>
              <a:t>Scenario-Based</a:t>
            </a:r>
            <a:r>
              <a:rPr lang="pt-BR" sz="1200" kern="1200" dirty="0" smtClean="0">
                <a:solidFill>
                  <a:srgbClr val="00B0F0"/>
                </a:solidFill>
                <a:ea typeface="+mn-ea"/>
                <a:cs typeface="+mn-cs"/>
              </a:rPr>
              <a:t> Training for Go-</a:t>
            </a:r>
            <a:r>
              <a:rPr lang="pt-BR" sz="1200" kern="1200" dirty="0" err="1" smtClean="0">
                <a:solidFill>
                  <a:srgbClr val="00B0F0"/>
                </a:solidFill>
                <a:ea typeface="+mn-ea"/>
                <a:cs typeface="+mn-cs"/>
              </a:rPr>
              <a:t>Around</a:t>
            </a:r>
            <a:r>
              <a:rPr lang="pt-BR" sz="1200" kern="1200" dirty="0" smtClean="0">
                <a:solidFill>
                  <a:srgbClr val="00B0F0"/>
                </a:solidFill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rgbClr val="00B0F0"/>
                </a:solidFill>
                <a:ea typeface="+mn-ea"/>
                <a:cs typeface="+mn-cs"/>
              </a:rPr>
              <a:t>Maneuvers</a:t>
            </a:r>
            <a:r>
              <a:rPr lang="pt-BR" sz="1200" kern="1200" dirty="0" smtClean="0">
                <a:solidFill>
                  <a:srgbClr val="00B0F0"/>
                </a:solidFill>
                <a:ea typeface="+mn-ea"/>
                <a:cs typeface="+mn-cs"/>
              </a:rPr>
              <a:t>.</a:t>
            </a:r>
          </a:p>
          <a:p>
            <a:pPr marL="571500" lvl="0" indent="-457200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sz="1200" kern="1200" dirty="0" smtClean="0">
              <a:solidFill>
                <a:srgbClr val="00B0F0"/>
              </a:solidFill>
              <a:ea typeface="+mn-ea"/>
              <a:cs typeface="+mn-cs"/>
            </a:endParaRPr>
          </a:p>
          <a:p>
            <a:pPr marL="571500" lvl="0" indent="-4572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pt-BR" sz="1200" u="sng" kern="1200" dirty="0" smtClean="0">
                <a:solidFill>
                  <a:srgbClr val="00B0F0"/>
                </a:solidFill>
                <a:ea typeface="+mn-ea"/>
                <a:cs typeface="+mn-cs"/>
              </a:rPr>
              <a:t>Próximos</a:t>
            </a:r>
            <a:r>
              <a:rPr lang="pt-BR" sz="1200" u="sng" kern="1200" baseline="0" dirty="0" smtClean="0">
                <a:solidFill>
                  <a:srgbClr val="00B0F0"/>
                </a:solidFill>
                <a:ea typeface="+mn-ea"/>
                <a:cs typeface="+mn-cs"/>
              </a:rPr>
              <a:t> passos: </a:t>
            </a:r>
            <a:r>
              <a:rPr lang="pt-BR" sz="1200" u="none" kern="1200" baseline="0" dirty="0" smtClean="0">
                <a:solidFill>
                  <a:srgbClr val="00B0F0"/>
                </a:solidFill>
                <a:ea typeface="+mn-ea"/>
                <a:cs typeface="+mn-cs"/>
              </a:rPr>
              <a:t>Compilação dos dados na nova pesquisa relativa a SE198, definição e TOP Drivers para Workshop á ser realizado em 2019.</a:t>
            </a:r>
          </a:p>
          <a:p>
            <a:pPr marL="571500" lvl="0" indent="-457200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sz="120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L="571500" lvl="0" indent="-457200">
              <a:lnSpc>
                <a:spcPct val="100000"/>
              </a:lnSpc>
              <a:spcBef>
                <a:spcPts val="0"/>
              </a:spcBef>
              <a:buSzPct val="100000"/>
            </a:pPr>
            <a:endParaRPr lang="pt-BR" sz="1200" kern="1200" dirty="0" smtClean="0">
              <a:solidFill>
                <a:srgbClr val="00B0F0"/>
              </a:solidFill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21A3E-4E56-4BB7-8E99-B2776BCD1BF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86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</p:spPr>
        <p:txBody>
          <a:bodyPr/>
          <a:lstStyle>
            <a:lvl1pPr>
              <a:defRPr>
                <a:solidFill>
                  <a:srgbClr val="37609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09C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/>
          <a:srcRect l="2096"/>
          <a:stretch/>
        </p:blipFill>
        <p:spPr>
          <a:xfrm>
            <a:off x="107503" y="51293"/>
            <a:ext cx="3525425" cy="1649515"/>
          </a:xfrm>
          <a:prstGeom prst="rect">
            <a:avLst/>
          </a:prstGeom>
        </p:spPr>
      </p:pic>
      <p:cxnSp>
        <p:nvCxnSpPr>
          <p:cNvPr id="9" name="Conector reto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54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0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26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71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995120" cy="850106"/>
          </a:xfrm>
        </p:spPr>
        <p:txBody>
          <a:bodyPr/>
          <a:lstStyle>
            <a:lvl1pPr>
              <a:defRPr b="1">
                <a:solidFill>
                  <a:srgbClr val="109C1D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/>
          <a:lstStyle>
            <a:lvl1pPr>
              <a:defRPr>
                <a:solidFill>
                  <a:srgbClr val="376091"/>
                </a:solidFill>
              </a:defRPr>
            </a:lvl1pPr>
            <a:lvl2pPr>
              <a:defRPr>
                <a:solidFill>
                  <a:srgbClr val="376091"/>
                </a:solidFill>
              </a:defRPr>
            </a:lvl2pPr>
            <a:lvl3pPr>
              <a:defRPr>
                <a:solidFill>
                  <a:srgbClr val="376091"/>
                </a:solidFill>
              </a:defRPr>
            </a:lvl3pPr>
            <a:lvl4pPr>
              <a:defRPr>
                <a:solidFill>
                  <a:srgbClr val="376091"/>
                </a:solidFill>
              </a:defRPr>
            </a:lvl4pPr>
            <a:lvl5pPr>
              <a:defRPr>
                <a:solidFill>
                  <a:srgbClr val="37609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/>
          <a:srcRect l="2096"/>
          <a:stretch/>
        </p:blipFill>
        <p:spPr>
          <a:xfrm>
            <a:off x="6804248" y="-27383"/>
            <a:ext cx="2322190" cy="1086532"/>
          </a:xfrm>
          <a:prstGeom prst="rect">
            <a:avLst/>
          </a:prstGeom>
        </p:spPr>
      </p:pic>
      <p:cxnSp>
        <p:nvCxnSpPr>
          <p:cNvPr id="9" name="Conector reto 8"/>
          <p:cNvCxnSpPr/>
          <p:nvPr userDrawn="1"/>
        </p:nvCxnSpPr>
        <p:spPr>
          <a:xfrm>
            <a:off x="0" y="1059149"/>
            <a:ext cx="9144000" cy="0"/>
          </a:xfrm>
          <a:prstGeom prst="line">
            <a:avLst/>
          </a:prstGeom>
          <a:ln w="22225">
            <a:solidFill>
              <a:srgbClr val="109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54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40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90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13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08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19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26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35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57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60D0-D080-4946-97B0-C0D9153A1087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78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0" y="6237312"/>
            <a:ext cx="6858000" cy="0"/>
          </a:xfrm>
          <a:prstGeom prst="line">
            <a:avLst/>
          </a:prstGeom>
          <a:ln w="254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/>
          <p:cNvSpPr txBox="1">
            <a:spLocks/>
          </p:cNvSpPr>
          <p:nvPr/>
        </p:nvSpPr>
        <p:spPr>
          <a:xfrm>
            <a:off x="0" y="2568178"/>
            <a:ext cx="9144000" cy="147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defPPr>
              <a:defRPr lang="pt-BR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37609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Metodologia </a:t>
            </a:r>
            <a:r>
              <a:rPr lang="pt-BR" i="1" dirty="0" smtClean="0"/>
              <a:t>“Data </a:t>
            </a:r>
            <a:r>
              <a:rPr lang="pt-BR" i="1" dirty="0" err="1" smtClean="0"/>
              <a:t>Driven</a:t>
            </a:r>
            <a:r>
              <a:rPr lang="pt-BR" i="1" dirty="0" smtClean="0"/>
              <a:t>”</a:t>
            </a:r>
          </a:p>
          <a:p>
            <a:endParaRPr lang="pt-BR" i="1" dirty="0" smtClean="0"/>
          </a:p>
          <a:p>
            <a:r>
              <a:rPr lang="pt-BR" sz="3300" b="0" dirty="0" smtClean="0"/>
              <a:t>Decisões baseadas em dados</a:t>
            </a:r>
            <a:endParaRPr lang="pt-BR" b="0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0" y="5700216"/>
            <a:ext cx="9144000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109C1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SMS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0628" y="116632"/>
            <a:ext cx="698311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09C1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/>
              <a:t>PESQUISAS LOC-I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8684" t="18094" r="12251" b="30892"/>
          <a:stretch/>
        </p:blipFill>
        <p:spPr>
          <a:xfrm>
            <a:off x="337084" y="1988840"/>
            <a:ext cx="8469833" cy="3073962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337083" y="2852936"/>
            <a:ext cx="8469833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1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52536" y="1056928"/>
            <a:ext cx="9649072" cy="547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9"/>
          <a:stretch/>
        </p:blipFill>
        <p:spPr bwMode="auto">
          <a:xfrm>
            <a:off x="490772" y="1427634"/>
            <a:ext cx="3071578" cy="33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915816" y="2490242"/>
            <a:ext cx="5940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“In God we trust.</a:t>
            </a:r>
            <a:br>
              <a:rPr lang="en-US" sz="3200" b="1" dirty="0"/>
            </a:br>
            <a:r>
              <a:rPr lang="en-US" sz="3200" b="1" dirty="0"/>
              <a:t>  All others must bring data</a:t>
            </a:r>
            <a:r>
              <a:rPr lang="en-US" sz="3200" b="1" dirty="0" smtClean="0"/>
              <a:t>.”</a:t>
            </a:r>
          </a:p>
          <a:p>
            <a:endParaRPr lang="en-US" sz="3200" b="1" dirty="0"/>
          </a:p>
          <a:p>
            <a:pPr algn="r"/>
            <a:r>
              <a:rPr lang="pt-BR" sz="3200" i="1" dirty="0"/>
              <a:t>W. Edwards Deming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500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78813" y="1196752"/>
            <a:ext cx="8097643" cy="4896544"/>
            <a:chOff x="578813" y="1196752"/>
            <a:chExt cx="8097643" cy="4896544"/>
          </a:xfrm>
        </p:grpSpPr>
        <p:pic>
          <p:nvPicPr>
            <p:cNvPr id="2050" name="Picture 2" descr="D:\earth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813" y="1196752"/>
              <a:ext cx="8097643" cy="4896544"/>
            </a:xfrm>
            <a:prstGeom prst="rect">
              <a:avLst/>
            </a:prstGeom>
            <a:noFill/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Elipse 1"/>
            <p:cNvSpPr/>
            <p:nvPr/>
          </p:nvSpPr>
          <p:spPr>
            <a:xfrm>
              <a:off x="5436096" y="4077072"/>
              <a:ext cx="1224136" cy="108012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Título 1"/>
          <p:cNvSpPr txBox="1">
            <a:spLocks/>
          </p:cNvSpPr>
          <p:nvPr/>
        </p:nvSpPr>
        <p:spPr>
          <a:xfrm>
            <a:off x="80628" y="116632"/>
            <a:ext cx="698311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09C1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/>
              <a:t>HOT SPOTS - MAC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0628" y="116632"/>
            <a:ext cx="698311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09C1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/>
              <a:t>HOT SPOTS - CFIT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b="8485"/>
          <a:stretch/>
        </p:blipFill>
        <p:spPr>
          <a:xfrm>
            <a:off x="899592" y="1124744"/>
            <a:ext cx="751522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0628" y="116632"/>
            <a:ext cx="698311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09C1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/>
              <a:t>PONTO DE TOQUE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1059149"/>
            <a:ext cx="9144000" cy="0"/>
          </a:xfrm>
          <a:prstGeom prst="line">
            <a:avLst/>
          </a:prstGeom>
          <a:ln w="22225">
            <a:solidFill>
              <a:srgbClr val="109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254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>
            <a:graphicFrameLocks noGrp="1"/>
          </p:cNvGraphicFramePr>
          <p:nvPr>
            <p:extLst/>
          </p:nvPr>
        </p:nvGraphicFramePr>
        <p:xfrm>
          <a:off x="1120078" y="1189016"/>
          <a:ext cx="6738264" cy="508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508171" y="3128600"/>
            <a:ext cx="22098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ED7D31"/>
                </a:solidFill>
              </a:rPr>
              <a:t>LDA &lt; 2400 m</a:t>
            </a:r>
          </a:p>
          <a:p>
            <a:pPr algn="ctr"/>
            <a:r>
              <a:rPr lang="en-US" sz="3200" dirty="0" smtClean="0">
                <a:solidFill>
                  <a:srgbClr val="5B9BD5"/>
                </a:solidFill>
              </a:rPr>
              <a:t>LDA &gt;= 2400 m</a:t>
            </a:r>
            <a:endParaRPr lang="en-US" sz="3200" dirty="0">
              <a:solidFill>
                <a:srgbClr val="5B9BD5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7485" y="6400802"/>
            <a:ext cx="484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Amostra</a:t>
            </a:r>
            <a:r>
              <a:rPr lang="en-US" dirty="0" smtClean="0"/>
              <a:t> de ~ 10.000 </a:t>
            </a:r>
            <a:r>
              <a:rPr lang="en-US" dirty="0" err="1" smtClean="0"/>
              <a:t>pousos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0628" y="116632"/>
            <a:ext cx="698311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09C1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/>
              <a:t>PONTO DE TOQUE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1059149"/>
            <a:ext cx="9144000" cy="0"/>
          </a:xfrm>
          <a:prstGeom prst="line">
            <a:avLst/>
          </a:prstGeom>
          <a:ln w="22225">
            <a:solidFill>
              <a:srgbClr val="109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47485" y="6400802"/>
            <a:ext cx="484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Amostra</a:t>
            </a:r>
            <a:r>
              <a:rPr lang="en-US" dirty="0" smtClean="0"/>
              <a:t> de ~ 10.000 </a:t>
            </a:r>
            <a:r>
              <a:rPr lang="en-US" dirty="0" err="1" smtClean="0"/>
              <a:t>pousos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38" y="954374"/>
            <a:ext cx="6739712" cy="5310076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254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4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0628" y="116632"/>
            <a:ext cx="698311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09C1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/>
              <a:t>PONTO DE TOQUE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1059149"/>
            <a:ext cx="9144000" cy="0"/>
          </a:xfrm>
          <a:prstGeom prst="line">
            <a:avLst/>
          </a:prstGeom>
          <a:ln w="22225">
            <a:solidFill>
              <a:srgbClr val="109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47485" y="6400802"/>
            <a:ext cx="484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Amostra</a:t>
            </a:r>
            <a:r>
              <a:rPr lang="en-US" dirty="0" smtClean="0"/>
              <a:t> de ~ 10.000 </a:t>
            </a:r>
            <a:r>
              <a:rPr lang="en-US" dirty="0" err="1" smtClean="0"/>
              <a:t>pousos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44" y="944205"/>
            <a:ext cx="6739712" cy="5310076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254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0628" y="116632"/>
            <a:ext cx="698311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09C1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/>
              <a:t>BI – Ponto de Toque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1059149"/>
            <a:ext cx="9144000" cy="0"/>
          </a:xfrm>
          <a:prstGeom prst="line">
            <a:avLst/>
          </a:prstGeom>
          <a:ln w="22225">
            <a:solidFill>
              <a:srgbClr val="109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254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12" y="1097862"/>
            <a:ext cx="3019283" cy="56708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1665515" y="3236686"/>
            <a:ext cx="1426028" cy="316411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b="16137"/>
          <a:stretch/>
        </p:blipFill>
        <p:spPr>
          <a:xfrm rot="5400000">
            <a:off x="3988313" y="1316753"/>
            <a:ext cx="4553979" cy="46629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2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0628" y="116632"/>
            <a:ext cx="698311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09C1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/>
              <a:t>DASHBOARD (PROTÓTIPO)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1059149"/>
            <a:ext cx="9144000" cy="0"/>
          </a:xfrm>
          <a:prstGeom prst="line">
            <a:avLst/>
          </a:prstGeom>
          <a:ln w="22225">
            <a:solidFill>
              <a:srgbClr val="109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254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89" y="1153168"/>
            <a:ext cx="6011440" cy="49505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80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3855</TotalTime>
  <Words>728</Words>
  <Application>Microsoft Office PowerPoint</Application>
  <PresentationFormat>Apresentação na tela (4:3)</PresentationFormat>
  <Paragraphs>54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Gol Linhas Aereas Inteligentes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 Mid Air Collision</dc:title>
  <dc:creator>Guzzo_ Dan Guzzo Comite</dc:creator>
  <cp:lastModifiedBy>Guzzo_ Dan Guzzo Comite</cp:lastModifiedBy>
  <cp:revision>102</cp:revision>
  <dcterms:created xsi:type="dcterms:W3CDTF">2014-12-04T02:20:22Z</dcterms:created>
  <dcterms:modified xsi:type="dcterms:W3CDTF">2018-11-27T11:03:42Z</dcterms:modified>
</cp:coreProperties>
</file>