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69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100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4086-6DFD-0CE2-35DE-D8D266E61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9E66C7-A346-B927-E8F8-940D2F24C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D73DC1-391D-158E-DF7E-0658BC403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D076-3C0D-460C-BC18-FC108C6EB5E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001379-A06D-A54E-983F-5A11E9933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41E16A-4EE7-4334-3598-A91A531AA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8A63-19DE-44FD-8813-AA3366510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22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1BFEA-ADA6-F389-5192-4B628835D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46C52C2-6E48-1C0A-84AB-F735B5896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EFD400-0659-54C0-8515-7DC2C69E9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D076-3C0D-460C-BC18-FC108C6EB5E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66AC30-3DA4-E78F-A5CB-7E1EC3404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EE2924-5C22-9B85-AA8F-8CE7FEE1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8A63-19DE-44FD-8813-AA3366510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61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49FABB-DDC2-D9CE-49ED-860EDB1F1F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8BE1FF5-E55C-5C18-EBE3-67497D6D5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9C473B-FD38-1CF4-991D-924F2492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D076-3C0D-460C-BC18-FC108C6EB5E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79C2CE-0456-B7A4-4B39-1596CB02D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91A90B-6A16-2BCF-6248-C2AE5762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8A63-19DE-44FD-8813-AA3366510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1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95FED-667D-8F0B-9B91-3FA465B88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4B855C-0F46-C35E-9ACF-74F819786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29620E-5A1C-BBCA-2E16-C8FF335FB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D076-3C0D-460C-BC18-FC108C6EB5E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CA6028-D782-82CF-04D1-9AE811146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0F379E-B314-2E6E-5DBA-EB71C8DC7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8A63-19DE-44FD-8813-AA3366510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553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60F0C7-89AF-2DC9-9FC6-8C101EE24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31B884-3999-D654-EF7B-68A5CCB6C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30F45E-D684-37FB-2AA9-9CD1176DC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D076-3C0D-460C-BC18-FC108C6EB5E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8A9548-A1C7-367E-527C-6907DAB1B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9F1C6A-23E1-E7A9-80B4-F7A4BDECD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8A63-19DE-44FD-8813-AA3366510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7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341453-3C7F-9B6C-CBC4-D17E013A3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DEF0A9-3E7D-0F4C-D947-41B0CD4AC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B7E82D-A5A1-6EA8-7A3A-DC6DA9E5D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3306EB-D434-C881-1EB0-F2182440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D076-3C0D-460C-BC18-FC108C6EB5E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8F384B-8856-1D24-5FC7-7A4877A6C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A281355-6130-2D46-9840-9D305741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8A63-19DE-44FD-8813-AA3366510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0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61BDD-D0B8-AE35-3E2D-1593529D3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34EC32-A493-31B4-F56A-349C1F633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9879436-3C51-5F3D-F28B-638183A9E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610B9D0-EFB3-C562-92C9-72CC29A80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DF513A9-4E63-0F5F-B3FA-B3FF57E26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4B5D8E3-490F-1431-5A8E-63D868ED1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D076-3C0D-460C-BC18-FC108C6EB5E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AB6C83F-F325-3E36-7DA5-340B30A0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386419D-D5D7-F532-B143-D83E1CDD5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8A63-19DE-44FD-8813-AA3366510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44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1F361-01F8-4BFF-4010-ED6D5B533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11679AE-B30F-820D-50D7-2CE18758C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D076-3C0D-460C-BC18-FC108C6EB5E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4A738E6-AC0B-9B0F-AC7C-333750EE1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A06FB5B-7A59-1018-A6D1-1F12E2EAE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8A63-19DE-44FD-8813-AA3366510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34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A4A760A-2580-243B-0CFA-D7889CB5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D076-3C0D-460C-BC18-FC108C6EB5E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124B974-0D01-FF51-5A3E-7CDE953E0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82959E0-5C80-48E1-0CCF-4B7EE0C4B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8A63-19DE-44FD-8813-AA3366510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226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B63AC-D370-9875-CFAE-B7CF4F235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062697-D1B7-8E09-29E0-8B500FE8E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B2C0825-A14B-D6B6-39B0-2D3F29361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DE9195-3CF9-49ED-A1CC-4FE9673A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D076-3C0D-460C-BC18-FC108C6EB5E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17E12-2ED5-F74D-7608-E56BF94C9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778DF3-D2C7-35AB-9EAC-26C6AA12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8A63-19DE-44FD-8813-AA3366510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38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9D0AE-884F-33C8-9011-67D84DA9B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9E53E38-0DA5-9749-0C1A-6EF10CA111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433F31B-0394-11C5-B0FD-C4C489569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0D7139-F61E-00FB-F189-D5F36FB4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D076-3C0D-460C-BC18-FC108C6EB5E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C68F57B-4FCE-B09A-34C7-D94DD13E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7E8382-E86B-E11D-2B96-998F52FCB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8A63-19DE-44FD-8813-AA3366510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67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9F9EFDF-7A13-3C50-123F-4D566412E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340055-9010-949E-FA2F-30F22F8E4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5ACA69-0B8C-3768-670E-C26AA75B26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2DD076-3C0D-460C-BC18-FC108C6EB5E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93FF72-17D2-9F0B-5053-1A23B9032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EE7D1A-FF2D-41EA-2569-49394C45A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9E8A63-19DE-44FD-8813-AA3366510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83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031327A-9FF4-40A0-A695-B4462C593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272"/>
            <a:ext cx="12192000" cy="613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927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>Agencia Nacional de Aguas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Joaquim Guedes Corrêa Gondim Filho</dc:creator>
  <cp:lastModifiedBy>Joaquim Guedes Corrêa Gondim Filho</cp:lastModifiedBy>
  <cp:revision>1</cp:revision>
  <dcterms:created xsi:type="dcterms:W3CDTF">2024-07-31T18:00:27Z</dcterms:created>
  <dcterms:modified xsi:type="dcterms:W3CDTF">2024-07-31T18:01:04Z</dcterms:modified>
</cp:coreProperties>
</file>