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86" r:id="rId3"/>
    <p:sldId id="287" r:id="rId4"/>
    <p:sldId id="263" r:id="rId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GIJCFU5213Cr4mgmuhGddThSa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42D9F5D-09FE-48E2-B7D3-1CA348880114}">
  <a:tblStyle styleId="{642D9F5D-09FE-48E2-B7D3-1CA34888011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FF0"/>
          </a:solidFill>
        </a:fill>
      </a:tcStyle>
    </a:wholeTbl>
    <a:band1H>
      <a:tcTxStyle/>
      <a:tcStyle>
        <a:tcBdr/>
        <a:fill>
          <a:solidFill>
            <a:srgbClr val="CADDE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DE1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86C75AC-5E40-40C4-A75C-061B16A48A9B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61370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/>
        </p:nvSpPr>
        <p:spPr>
          <a:xfrm>
            <a:off x="359454" y="245950"/>
            <a:ext cx="5035200" cy="3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Serviço Geológico do Brasil - CPRM</a:t>
            </a:r>
            <a:endParaRPr sz="2000" b="0" i="0" u="none" strike="noStrike" cap="none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" name="Google Shape;55;p1"/>
          <p:cNvCxnSpPr/>
          <p:nvPr/>
        </p:nvCxnSpPr>
        <p:spPr>
          <a:xfrm>
            <a:off x="180229" y="1946984"/>
            <a:ext cx="4819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" name="Google Shape;56;p1"/>
          <p:cNvSpPr txBox="1"/>
          <p:nvPr/>
        </p:nvSpPr>
        <p:spPr>
          <a:xfrm>
            <a:off x="388883" y="2167057"/>
            <a:ext cx="4582510" cy="712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 b="1" i="0" u="none" strike="noStrike" cap="none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Claudio Damasceno de Souza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 b="0" i="1" u="none" strike="noStrike" cap="none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Pesquisador em Geociências</a:t>
            </a:r>
          </a:p>
        </p:txBody>
      </p:sp>
      <p:sp>
        <p:nvSpPr>
          <p:cNvPr id="57" name="Google Shape;57;p1"/>
          <p:cNvSpPr txBox="1"/>
          <p:nvPr/>
        </p:nvSpPr>
        <p:spPr>
          <a:xfrm>
            <a:off x="348943" y="630621"/>
            <a:ext cx="4937432" cy="1203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Sistema de Alerta Hidrológico da Bacia do Parnaíba</a:t>
            </a:r>
            <a:endParaRPr sz="2800" b="1" i="1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663933"/>
            <a:ext cx="369794" cy="416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7" descr="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9416" y="4693468"/>
            <a:ext cx="954250" cy="3870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67;p2"/>
          <p:cNvSpPr/>
          <p:nvPr/>
        </p:nvSpPr>
        <p:spPr>
          <a:xfrm>
            <a:off x="222998" y="21276"/>
            <a:ext cx="8657818" cy="530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</a:rPr>
              <a:t>SITUAÇÃO ATUAL – RIO PARNAÍBA</a:t>
            </a:r>
            <a:endParaRPr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Gill San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3" y="541198"/>
            <a:ext cx="3808580" cy="20412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261" y="551281"/>
            <a:ext cx="3808580" cy="20412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98" y="2611199"/>
            <a:ext cx="3808580" cy="20412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261" y="2618633"/>
            <a:ext cx="3808580" cy="20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73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663933"/>
            <a:ext cx="369794" cy="416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7" descr="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9416" y="4693468"/>
            <a:ext cx="954250" cy="3870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67;p2"/>
          <p:cNvSpPr/>
          <p:nvPr/>
        </p:nvSpPr>
        <p:spPr>
          <a:xfrm>
            <a:off x="222998" y="21276"/>
            <a:ext cx="8657818" cy="530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</a:rPr>
              <a:t>SITUAÇÃO ATUAL – RIOS POTI, MARATAOAN E LONGÁ</a:t>
            </a:r>
            <a:endParaRPr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Gill San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62" y="479566"/>
            <a:ext cx="3808580" cy="20412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581" y="479566"/>
            <a:ext cx="3808580" cy="20412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62" y="2586517"/>
            <a:ext cx="3808580" cy="20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60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AD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5404" y="4519771"/>
            <a:ext cx="2674763" cy="29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0125" y="4499488"/>
            <a:ext cx="1256150" cy="33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8" descr="CAPA-3a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219200"/>
            <a:ext cx="4621168" cy="260380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16" name="Google Shape;116;p8"/>
          <p:cNvSpPr/>
          <p:nvPr/>
        </p:nvSpPr>
        <p:spPr>
          <a:xfrm>
            <a:off x="4397829" y="1577907"/>
            <a:ext cx="4423442" cy="1965205"/>
          </a:xfrm>
          <a:prstGeom prst="rect">
            <a:avLst/>
          </a:prstGeom>
          <a:solidFill>
            <a:srgbClr val="0077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7" name="Google Shape;117;p8"/>
          <p:cNvCxnSpPr/>
          <p:nvPr/>
        </p:nvCxnSpPr>
        <p:spPr>
          <a:xfrm>
            <a:off x="4606337" y="2277878"/>
            <a:ext cx="3496673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8" name="Google Shape;118;p8"/>
          <p:cNvSpPr txBox="1"/>
          <p:nvPr/>
        </p:nvSpPr>
        <p:spPr>
          <a:xfrm>
            <a:off x="4491444" y="1687286"/>
            <a:ext cx="4236600" cy="1698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600"/>
            </a:pPr>
            <a:r>
              <a:rPr lang="pt-BR" sz="1600" b="1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Claudio Damasceno de Souza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400" b="0" i="1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Pesquisador em Geociências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Serviço Geológico do Brasil – CPRM</a:t>
            </a: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e-mail: </a:t>
            </a:r>
            <a:r>
              <a:rPr lang="pt-BR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claudio</a:t>
            </a:r>
            <a:r>
              <a:rPr lang="pt-BR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.damasceno@cprm.gov.br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Telefone: (86) 3224-4153</a:t>
            </a:r>
            <a:endParaRPr sz="6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www.cprm.gov.br</a:t>
            </a: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58</Words>
  <Application>Microsoft Office PowerPoint</Application>
  <PresentationFormat>Apresentação na tela (16:9)</PresentationFormat>
  <Paragraphs>13</Paragraphs>
  <Slides>4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Calibri</vt:lpstr>
      <vt:lpstr>Gill Sans</vt:lpstr>
      <vt:lpstr>Arial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Nikola Alves</dc:creator>
  <cp:lastModifiedBy>Claudio Damasceno de Souza</cp:lastModifiedBy>
  <cp:revision>96</cp:revision>
  <dcterms:modified xsi:type="dcterms:W3CDTF">2022-04-27T12:22:03Z</dcterms:modified>
</cp:coreProperties>
</file>