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9" r:id="rId3"/>
    <p:sldId id="275" r:id="rId4"/>
    <p:sldId id="274" r:id="rId5"/>
    <p:sldId id="276" r:id="rId6"/>
    <p:sldId id="282" r:id="rId7"/>
    <p:sldId id="284" r:id="rId8"/>
    <p:sldId id="325" r:id="rId9"/>
    <p:sldId id="286" r:id="rId10"/>
    <p:sldId id="339" r:id="rId11"/>
    <p:sldId id="289" r:id="rId12"/>
    <p:sldId id="393" r:id="rId13"/>
    <p:sldId id="394" r:id="rId14"/>
    <p:sldId id="340" r:id="rId15"/>
    <p:sldId id="341" r:id="rId16"/>
    <p:sldId id="410" r:id="rId17"/>
    <p:sldId id="407" r:id="rId18"/>
    <p:sldId id="291" r:id="rId19"/>
    <p:sldId id="345" r:id="rId20"/>
    <p:sldId id="294" r:id="rId21"/>
    <p:sldId id="408" r:id="rId22"/>
    <p:sldId id="301" r:id="rId23"/>
    <p:sldId id="376" r:id="rId24"/>
    <p:sldId id="295" r:id="rId25"/>
    <p:sldId id="296" r:id="rId26"/>
    <p:sldId id="378" r:id="rId27"/>
    <p:sldId id="379" r:id="rId28"/>
    <p:sldId id="297" r:id="rId29"/>
    <p:sldId id="411" r:id="rId30"/>
    <p:sldId id="412" r:id="rId31"/>
    <p:sldId id="357" r:id="rId32"/>
    <p:sldId id="358" r:id="rId33"/>
    <p:sldId id="359" r:id="rId34"/>
    <p:sldId id="360" r:id="rId35"/>
    <p:sldId id="361" r:id="rId36"/>
    <p:sldId id="363" r:id="rId37"/>
    <p:sldId id="364" r:id="rId38"/>
    <p:sldId id="367" r:id="rId39"/>
    <p:sldId id="368" r:id="rId40"/>
    <p:sldId id="365" r:id="rId41"/>
    <p:sldId id="366" r:id="rId42"/>
    <p:sldId id="369" r:id="rId43"/>
    <p:sldId id="370" r:id="rId44"/>
    <p:sldId id="352" r:id="rId45"/>
    <p:sldId id="299" r:id="rId46"/>
    <p:sldId id="354" r:id="rId47"/>
    <p:sldId id="355" r:id="rId48"/>
    <p:sldId id="356" r:id="rId49"/>
    <p:sldId id="353" r:id="rId50"/>
    <p:sldId id="300" r:id="rId51"/>
    <p:sldId id="409" r:id="rId52"/>
    <p:sldId id="303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405" r:id="rId64"/>
    <p:sldId id="406" r:id="rId65"/>
    <p:sldId id="316" r:id="rId66"/>
    <p:sldId id="318" r:id="rId67"/>
    <p:sldId id="317" r:id="rId68"/>
    <p:sldId id="319" r:id="rId69"/>
    <p:sldId id="320" r:id="rId70"/>
    <p:sldId id="321" r:id="rId71"/>
    <p:sldId id="322" r:id="rId72"/>
    <p:sldId id="323" r:id="rId73"/>
    <p:sldId id="324" r:id="rId74"/>
    <p:sldId id="377" r:id="rId75"/>
    <p:sldId id="348" r:id="rId76"/>
    <p:sldId id="347" r:id="rId77"/>
    <p:sldId id="349" r:id="rId78"/>
    <p:sldId id="350" r:id="rId79"/>
    <p:sldId id="262" r:id="rId80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CAROLINA BICALHO" initials="ACB" lastIdx="24" clrIdx="0"/>
  <p:cmAuthor id="1" name=". .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1AF"/>
    <a:srgbClr val="FCE2CC"/>
    <a:srgbClr val="C5D79D"/>
    <a:srgbClr val="EBC9C7"/>
    <a:srgbClr val="ACC4DE"/>
    <a:srgbClr val="DCE6F1"/>
    <a:srgbClr val="FCDDC4"/>
    <a:srgbClr val="F3DBD9"/>
    <a:srgbClr val="FAF1F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86355" autoAdjust="0"/>
  </p:normalViewPr>
  <p:slideViewPr>
    <p:cSldViewPr snapToGrid="0">
      <p:cViewPr varScale="1">
        <p:scale>
          <a:sx n="76" d="100"/>
          <a:sy n="76" d="100"/>
        </p:scale>
        <p:origin x="1098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10C8C-EBCA-4D2D-AD8D-7C026D62AC7C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6E6520-BA42-4024-A9B4-929D0819594D}">
      <dgm:prSet/>
      <dgm:spPr/>
      <dgm:t>
        <a:bodyPr/>
        <a:lstStyle/>
        <a:p>
          <a:pPr rtl="0"/>
          <a:r>
            <a:rPr lang="pt-BR" b="1" dirty="0"/>
            <a:t>Solução de Conflitos pelo Uso dos Recursos Hídricos</a:t>
          </a:r>
          <a:r>
            <a:rPr lang="pt-BR" dirty="0"/>
            <a:t>: trata das situações potencialmente conflitantes entre setores usuários e à questão da conservação das águas do Pantanal. Principais conflitos são identificados pelos balanços hídricos quanti-qualitativos definidos no Diagnóstico e no Prognóstico </a:t>
          </a:r>
        </a:p>
      </dgm:t>
    </dgm:pt>
    <dgm:pt modelId="{E317E2BE-BF11-48D0-B92A-87EA1AAE5F33}" type="parTrans" cxnId="{61CE35FA-AC9E-437F-B8EF-220A026D0947}">
      <dgm:prSet/>
      <dgm:spPr/>
      <dgm:t>
        <a:bodyPr/>
        <a:lstStyle/>
        <a:p>
          <a:endParaRPr lang="pt-BR"/>
        </a:p>
      </dgm:t>
    </dgm:pt>
    <dgm:pt modelId="{0004B1E3-46D9-491F-A1FD-0BFE316FBE8B}" type="sibTrans" cxnId="{61CE35FA-AC9E-437F-B8EF-220A026D0947}">
      <dgm:prSet/>
      <dgm:spPr/>
      <dgm:t>
        <a:bodyPr/>
        <a:lstStyle/>
        <a:p>
          <a:endParaRPr lang="pt-BR"/>
        </a:p>
      </dgm:t>
    </dgm:pt>
    <dgm:pt modelId="{682EC221-D53E-464E-8006-1488D2E97607}">
      <dgm:prSet/>
      <dgm:spPr/>
      <dgm:t>
        <a:bodyPr/>
        <a:lstStyle/>
        <a:p>
          <a:pPr rtl="0"/>
          <a:r>
            <a:rPr lang="pt-BR" b="1" dirty="0"/>
            <a:t>Conservação dos Recursos Hídricos</a:t>
          </a:r>
          <a:r>
            <a:rPr lang="pt-BR" dirty="0"/>
            <a:t>: visa à garantia do uso racional e sustentável dos recursos hídricos na RH-Paraguai, em quantidade e qualidade, e envolvendo águas superficiais e subterrâneas</a:t>
          </a:r>
        </a:p>
      </dgm:t>
    </dgm:pt>
    <dgm:pt modelId="{833600E2-BCDB-4054-86F0-0A3DE91A6958}" type="parTrans" cxnId="{B9EFFFC7-0AB9-48CC-B8F1-9AD84937663E}">
      <dgm:prSet/>
      <dgm:spPr/>
      <dgm:t>
        <a:bodyPr/>
        <a:lstStyle/>
        <a:p>
          <a:endParaRPr lang="pt-BR"/>
        </a:p>
      </dgm:t>
    </dgm:pt>
    <dgm:pt modelId="{45AFED00-9827-4C32-880E-49D7982FBF45}" type="sibTrans" cxnId="{B9EFFFC7-0AB9-48CC-B8F1-9AD84937663E}">
      <dgm:prSet/>
      <dgm:spPr/>
      <dgm:t>
        <a:bodyPr/>
        <a:lstStyle/>
        <a:p>
          <a:endParaRPr lang="pt-BR"/>
        </a:p>
      </dgm:t>
    </dgm:pt>
    <dgm:pt modelId="{394EE80E-EE3B-4A6E-AE1A-DDB29AF87BC4}">
      <dgm:prSet/>
      <dgm:spPr/>
      <dgm:t>
        <a:bodyPr/>
        <a:lstStyle/>
        <a:p>
          <a:pPr rtl="0"/>
          <a:r>
            <a:rPr lang="pt-BR" b="1" dirty="0"/>
            <a:t>Governança para o Gerenciamento dos Recursos Hídricos</a:t>
          </a:r>
          <a:r>
            <a:rPr lang="pt-BR" dirty="0"/>
            <a:t>: visa ao subsídio e fortalecimento da atuação do sistema de gestão de recursos hídricos atuante na região, principalmente o GAP e os </a:t>
          </a:r>
          <a:r>
            <a:rPr lang="pt-BR" dirty="0" err="1"/>
            <a:t>CBHs</a:t>
          </a:r>
          <a:r>
            <a:rPr lang="pt-BR" dirty="0"/>
            <a:t> existentes em bacias de rios afluentes e os órgãos gestores.</a:t>
          </a:r>
        </a:p>
      </dgm:t>
    </dgm:pt>
    <dgm:pt modelId="{A30FB0F1-1114-442A-88EB-2F78DFE741CA}" type="parTrans" cxnId="{4E7A7A8B-3E49-4641-9657-B1F9A2C2B11C}">
      <dgm:prSet/>
      <dgm:spPr/>
      <dgm:t>
        <a:bodyPr/>
        <a:lstStyle/>
        <a:p>
          <a:endParaRPr lang="pt-BR"/>
        </a:p>
      </dgm:t>
    </dgm:pt>
    <dgm:pt modelId="{8C917AB8-54B1-4E3E-8F0C-A7D7E3136AE3}" type="sibTrans" cxnId="{4E7A7A8B-3E49-4641-9657-B1F9A2C2B11C}">
      <dgm:prSet/>
      <dgm:spPr/>
      <dgm:t>
        <a:bodyPr/>
        <a:lstStyle/>
        <a:p>
          <a:endParaRPr lang="pt-BR"/>
        </a:p>
      </dgm:t>
    </dgm:pt>
    <dgm:pt modelId="{5F78211C-70E0-4F10-92C7-ABF73B893682}">
      <dgm:prSet/>
      <dgm:spPr/>
      <dgm:t>
        <a:bodyPr/>
        <a:lstStyle/>
        <a:p>
          <a:pPr rtl="0"/>
          <a:r>
            <a:rPr lang="pt-BR" b="1" dirty="0"/>
            <a:t>Implementação e Aperfeiçoamento dos Instrumentos de Gestão</a:t>
          </a:r>
          <a:r>
            <a:rPr lang="pt-BR" dirty="0"/>
            <a:t>: visa ao controle de situação de disponibilidade hídrica em qualidade e quantidade na RH-Paraguai</a:t>
          </a:r>
        </a:p>
      </dgm:t>
    </dgm:pt>
    <dgm:pt modelId="{8D90663D-9BF1-4220-B2CE-EED21E0E3D13}" type="parTrans" cxnId="{0D136092-EE90-455A-90D9-6932729CA276}">
      <dgm:prSet/>
      <dgm:spPr/>
      <dgm:t>
        <a:bodyPr/>
        <a:lstStyle/>
        <a:p>
          <a:endParaRPr lang="pt-BR"/>
        </a:p>
      </dgm:t>
    </dgm:pt>
    <dgm:pt modelId="{ABF4FD75-C85E-4C6A-9E66-EEEFE20D1EEF}" type="sibTrans" cxnId="{0D136092-EE90-455A-90D9-6932729CA276}">
      <dgm:prSet/>
      <dgm:spPr/>
      <dgm:t>
        <a:bodyPr/>
        <a:lstStyle/>
        <a:p>
          <a:endParaRPr lang="pt-BR"/>
        </a:p>
      </dgm:t>
    </dgm:pt>
    <dgm:pt modelId="{E4BD8CD7-6124-4A80-B2AF-ED803C8D7BDB}" type="pres">
      <dgm:prSet presAssocID="{C7710C8C-EBCA-4D2D-AD8D-7C026D62AC7C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AFFE445B-C046-4513-92BA-A17E9FCA2CDF}" type="pres">
      <dgm:prSet presAssocID="{394EE80E-EE3B-4A6E-AE1A-DDB29AF87BC4}" presName="composite" presStyleCnt="0"/>
      <dgm:spPr/>
    </dgm:pt>
    <dgm:pt modelId="{DC4D4B0A-A7B7-462F-B74C-2D9327FCA87C}" type="pres">
      <dgm:prSet presAssocID="{394EE80E-EE3B-4A6E-AE1A-DDB29AF87BC4}" presName="Image" presStyleLbl="alignNod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ABE9D01-3EE1-48DD-8AB4-F094E1219DC4}" type="pres">
      <dgm:prSet presAssocID="{394EE80E-EE3B-4A6E-AE1A-DDB29AF87BC4}" presName="Accent" presStyleLbl="parChTrans1D1" presStyleIdx="0" presStyleCnt="4"/>
      <dgm:spPr/>
    </dgm:pt>
    <dgm:pt modelId="{13B906B7-5C4B-4BEB-953D-7C8874E0ACE7}" type="pres">
      <dgm:prSet presAssocID="{394EE80E-EE3B-4A6E-AE1A-DDB29AF87BC4}" presName="Paren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EA8F810-F370-448D-95E2-EE61B07A322C}" type="pres">
      <dgm:prSet presAssocID="{8C917AB8-54B1-4E3E-8F0C-A7D7E3136AE3}" presName="sibTrans" presStyleCnt="0"/>
      <dgm:spPr/>
    </dgm:pt>
    <dgm:pt modelId="{C86E8456-A692-436E-9364-114D51DEB8D7}" type="pres">
      <dgm:prSet presAssocID="{5F78211C-70E0-4F10-92C7-ABF73B893682}" presName="composite" presStyleCnt="0"/>
      <dgm:spPr/>
    </dgm:pt>
    <dgm:pt modelId="{344E6F1D-CE57-41CC-AA8E-67CCF01A5217}" type="pres">
      <dgm:prSet presAssocID="{5F78211C-70E0-4F10-92C7-ABF73B893682}" presName="Image" presStyleLbl="alignNod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B7CEF53-EC87-4B25-8055-BB7179818D96}" type="pres">
      <dgm:prSet presAssocID="{5F78211C-70E0-4F10-92C7-ABF73B893682}" presName="Accent" presStyleLbl="parChTrans1D1" presStyleIdx="1" presStyleCnt="4"/>
      <dgm:spPr/>
    </dgm:pt>
    <dgm:pt modelId="{EF2B0FC3-982D-41AA-8E14-B4015EABA1CD}" type="pres">
      <dgm:prSet presAssocID="{5F78211C-70E0-4F10-92C7-ABF73B893682}" presName="Paren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DB914E0-2CFF-414D-A9F0-0F874B61EF11}" type="pres">
      <dgm:prSet presAssocID="{ABF4FD75-C85E-4C6A-9E66-EEEFE20D1EEF}" presName="sibTrans" presStyleCnt="0"/>
      <dgm:spPr/>
    </dgm:pt>
    <dgm:pt modelId="{039A5229-E420-4E79-8CFA-3AADF1EED77D}" type="pres">
      <dgm:prSet presAssocID="{076E6520-BA42-4024-A9B4-929D0819594D}" presName="composite" presStyleCnt="0"/>
      <dgm:spPr/>
    </dgm:pt>
    <dgm:pt modelId="{258F465A-038A-42D1-9AC0-04458D4C9CDF}" type="pres">
      <dgm:prSet presAssocID="{076E6520-BA42-4024-A9B4-929D0819594D}" presName="Image" presStyleLbl="alignNode1" presStyleIdx="2" presStyleCnt="4"/>
      <dgm:spPr>
        <a:blipFill>
          <a:blip xmlns:r="http://schemas.openxmlformats.org/officeDocument/2006/relationships"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6760D53-9B5B-4D99-81D6-C65CF386D372}" type="pres">
      <dgm:prSet presAssocID="{076E6520-BA42-4024-A9B4-929D0819594D}" presName="Accent" presStyleLbl="parChTrans1D1" presStyleIdx="2" presStyleCnt="4"/>
      <dgm:spPr/>
    </dgm:pt>
    <dgm:pt modelId="{880CEB67-F2B8-4D4C-A74E-E53F034A454C}" type="pres">
      <dgm:prSet presAssocID="{076E6520-BA42-4024-A9B4-929D0819594D}" presName="Paren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B898B3F-99B3-444B-AFA0-7E640D4AE9BE}" type="pres">
      <dgm:prSet presAssocID="{0004B1E3-46D9-491F-A1FD-0BFE316FBE8B}" presName="sibTrans" presStyleCnt="0"/>
      <dgm:spPr/>
    </dgm:pt>
    <dgm:pt modelId="{9EA0362D-340B-4AB7-919B-A7CA954B3695}" type="pres">
      <dgm:prSet presAssocID="{682EC221-D53E-464E-8006-1488D2E97607}" presName="composite" presStyleCnt="0"/>
      <dgm:spPr/>
    </dgm:pt>
    <dgm:pt modelId="{82ACD3C5-8CC7-4B8C-B4DB-B3969D4C02F4}" type="pres">
      <dgm:prSet presAssocID="{682EC221-D53E-464E-8006-1488D2E97607}" presName="Image" presStyleLbl="alignNod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819941D-E929-4B25-8089-BAFAAD51C9A9}" type="pres">
      <dgm:prSet presAssocID="{682EC221-D53E-464E-8006-1488D2E97607}" presName="Accent" presStyleLbl="parChTrans1D1" presStyleIdx="3" presStyleCnt="4"/>
      <dgm:spPr/>
    </dgm:pt>
    <dgm:pt modelId="{E86EFFA0-6D80-4AC1-9F30-DBE6702FB0C9}" type="pres">
      <dgm:prSet presAssocID="{682EC221-D53E-464E-8006-1488D2E97607}" presName="Paren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6B75F09-59C8-4612-A97E-FE68AABBCAF3}" type="presOf" srcId="{076E6520-BA42-4024-A9B4-929D0819594D}" destId="{880CEB67-F2B8-4D4C-A74E-E53F034A454C}" srcOrd="0" destOrd="0" presId="urn:microsoft.com/office/officeart/2008/layout/PictureLineup"/>
    <dgm:cxn modelId="{9EF2115D-0B5C-4E49-9C4A-EDF7CD9CA494}" type="presOf" srcId="{682EC221-D53E-464E-8006-1488D2E97607}" destId="{E86EFFA0-6D80-4AC1-9F30-DBE6702FB0C9}" srcOrd="0" destOrd="0" presId="urn:microsoft.com/office/officeart/2008/layout/PictureLineup"/>
    <dgm:cxn modelId="{06905571-2FAD-4818-8C8F-C52A36DB677C}" type="presOf" srcId="{394EE80E-EE3B-4A6E-AE1A-DDB29AF87BC4}" destId="{13B906B7-5C4B-4BEB-953D-7C8874E0ACE7}" srcOrd="0" destOrd="0" presId="urn:microsoft.com/office/officeart/2008/layout/PictureLineup"/>
    <dgm:cxn modelId="{4E7A7A8B-3E49-4641-9657-B1F9A2C2B11C}" srcId="{C7710C8C-EBCA-4D2D-AD8D-7C026D62AC7C}" destId="{394EE80E-EE3B-4A6E-AE1A-DDB29AF87BC4}" srcOrd="0" destOrd="0" parTransId="{A30FB0F1-1114-442A-88EB-2F78DFE741CA}" sibTransId="{8C917AB8-54B1-4E3E-8F0C-A7D7E3136AE3}"/>
    <dgm:cxn modelId="{0D136092-EE90-455A-90D9-6932729CA276}" srcId="{C7710C8C-EBCA-4D2D-AD8D-7C026D62AC7C}" destId="{5F78211C-70E0-4F10-92C7-ABF73B893682}" srcOrd="1" destOrd="0" parTransId="{8D90663D-9BF1-4220-B2CE-EED21E0E3D13}" sibTransId="{ABF4FD75-C85E-4C6A-9E66-EEEFE20D1EEF}"/>
    <dgm:cxn modelId="{11882A96-1DB3-4BC7-BE4B-0FF9F68F0912}" type="presOf" srcId="{C7710C8C-EBCA-4D2D-AD8D-7C026D62AC7C}" destId="{E4BD8CD7-6124-4A80-B2AF-ED803C8D7BDB}" srcOrd="0" destOrd="0" presId="urn:microsoft.com/office/officeart/2008/layout/PictureLineup"/>
    <dgm:cxn modelId="{34430CA3-3BEC-46EA-B556-6F9EC4C07D94}" type="presOf" srcId="{5F78211C-70E0-4F10-92C7-ABF73B893682}" destId="{EF2B0FC3-982D-41AA-8E14-B4015EABA1CD}" srcOrd="0" destOrd="0" presId="urn:microsoft.com/office/officeart/2008/layout/PictureLineup"/>
    <dgm:cxn modelId="{B9EFFFC7-0AB9-48CC-B8F1-9AD84937663E}" srcId="{C7710C8C-EBCA-4D2D-AD8D-7C026D62AC7C}" destId="{682EC221-D53E-464E-8006-1488D2E97607}" srcOrd="3" destOrd="0" parTransId="{833600E2-BCDB-4054-86F0-0A3DE91A6958}" sibTransId="{45AFED00-9827-4C32-880E-49D7982FBF45}"/>
    <dgm:cxn modelId="{61CE35FA-AC9E-437F-B8EF-220A026D0947}" srcId="{C7710C8C-EBCA-4D2D-AD8D-7C026D62AC7C}" destId="{076E6520-BA42-4024-A9B4-929D0819594D}" srcOrd="2" destOrd="0" parTransId="{E317E2BE-BF11-48D0-B92A-87EA1AAE5F33}" sibTransId="{0004B1E3-46D9-491F-A1FD-0BFE316FBE8B}"/>
    <dgm:cxn modelId="{DDE13598-178B-4D18-863C-D49FAE1CBC55}" type="presParOf" srcId="{E4BD8CD7-6124-4A80-B2AF-ED803C8D7BDB}" destId="{AFFE445B-C046-4513-92BA-A17E9FCA2CDF}" srcOrd="0" destOrd="0" presId="urn:microsoft.com/office/officeart/2008/layout/PictureLineup"/>
    <dgm:cxn modelId="{9C2D2E4B-990B-44AB-ADC3-71552D8DF57F}" type="presParOf" srcId="{AFFE445B-C046-4513-92BA-A17E9FCA2CDF}" destId="{DC4D4B0A-A7B7-462F-B74C-2D9327FCA87C}" srcOrd="0" destOrd="0" presId="urn:microsoft.com/office/officeart/2008/layout/PictureLineup"/>
    <dgm:cxn modelId="{AECC51DB-1CF1-47F7-9C99-BAE3C2C3D5F4}" type="presParOf" srcId="{AFFE445B-C046-4513-92BA-A17E9FCA2CDF}" destId="{FABE9D01-3EE1-48DD-8AB4-F094E1219DC4}" srcOrd="1" destOrd="0" presId="urn:microsoft.com/office/officeart/2008/layout/PictureLineup"/>
    <dgm:cxn modelId="{0B9E03F3-C64A-4896-9ECC-D8F737192A96}" type="presParOf" srcId="{AFFE445B-C046-4513-92BA-A17E9FCA2CDF}" destId="{13B906B7-5C4B-4BEB-953D-7C8874E0ACE7}" srcOrd="2" destOrd="0" presId="urn:microsoft.com/office/officeart/2008/layout/PictureLineup"/>
    <dgm:cxn modelId="{D64F2442-4879-43C2-B441-053059490BF3}" type="presParOf" srcId="{E4BD8CD7-6124-4A80-B2AF-ED803C8D7BDB}" destId="{EEA8F810-F370-448D-95E2-EE61B07A322C}" srcOrd="1" destOrd="0" presId="urn:microsoft.com/office/officeart/2008/layout/PictureLineup"/>
    <dgm:cxn modelId="{DE3B11EC-3CE1-4BF3-86DF-A0FCD9312EB4}" type="presParOf" srcId="{E4BD8CD7-6124-4A80-B2AF-ED803C8D7BDB}" destId="{C86E8456-A692-436E-9364-114D51DEB8D7}" srcOrd="2" destOrd="0" presId="urn:microsoft.com/office/officeart/2008/layout/PictureLineup"/>
    <dgm:cxn modelId="{F52256D4-2734-4F7C-97A8-23EAA7DF6206}" type="presParOf" srcId="{C86E8456-A692-436E-9364-114D51DEB8D7}" destId="{344E6F1D-CE57-41CC-AA8E-67CCF01A5217}" srcOrd="0" destOrd="0" presId="urn:microsoft.com/office/officeart/2008/layout/PictureLineup"/>
    <dgm:cxn modelId="{B87945DA-45EE-4DA5-BFCE-0CBC95C5CE5C}" type="presParOf" srcId="{C86E8456-A692-436E-9364-114D51DEB8D7}" destId="{7B7CEF53-EC87-4B25-8055-BB7179818D96}" srcOrd="1" destOrd="0" presId="urn:microsoft.com/office/officeart/2008/layout/PictureLineup"/>
    <dgm:cxn modelId="{92263018-EBE9-4E09-A4B6-FDA22B8FC96F}" type="presParOf" srcId="{C86E8456-A692-436E-9364-114D51DEB8D7}" destId="{EF2B0FC3-982D-41AA-8E14-B4015EABA1CD}" srcOrd="2" destOrd="0" presId="urn:microsoft.com/office/officeart/2008/layout/PictureLineup"/>
    <dgm:cxn modelId="{A08F167C-2F4D-47E7-A994-BC12E02B64DA}" type="presParOf" srcId="{E4BD8CD7-6124-4A80-B2AF-ED803C8D7BDB}" destId="{2DB914E0-2CFF-414D-A9F0-0F874B61EF11}" srcOrd="3" destOrd="0" presId="urn:microsoft.com/office/officeart/2008/layout/PictureLineup"/>
    <dgm:cxn modelId="{BB269F4F-8877-4E43-969E-B7F94105233E}" type="presParOf" srcId="{E4BD8CD7-6124-4A80-B2AF-ED803C8D7BDB}" destId="{039A5229-E420-4E79-8CFA-3AADF1EED77D}" srcOrd="4" destOrd="0" presId="urn:microsoft.com/office/officeart/2008/layout/PictureLineup"/>
    <dgm:cxn modelId="{0B7D0804-6BF5-4DDC-85AB-B2CA1B9B7671}" type="presParOf" srcId="{039A5229-E420-4E79-8CFA-3AADF1EED77D}" destId="{258F465A-038A-42D1-9AC0-04458D4C9CDF}" srcOrd="0" destOrd="0" presId="urn:microsoft.com/office/officeart/2008/layout/PictureLineup"/>
    <dgm:cxn modelId="{323892E7-373D-45D7-A86D-C7499EE235FC}" type="presParOf" srcId="{039A5229-E420-4E79-8CFA-3AADF1EED77D}" destId="{26760D53-9B5B-4D99-81D6-C65CF386D372}" srcOrd="1" destOrd="0" presId="urn:microsoft.com/office/officeart/2008/layout/PictureLineup"/>
    <dgm:cxn modelId="{B7B7D77D-31FF-45AD-B74E-92A1E0D530FE}" type="presParOf" srcId="{039A5229-E420-4E79-8CFA-3AADF1EED77D}" destId="{880CEB67-F2B8-4D4C-A74E-E53F034A454C}" srcOrd="2" destOrd="0" presId="urn:microsoft.com/office/officeart/2008/layout/PictureLineup"/>
    <dgm:cxn modelId="{3A00B33C-DB02-4DDE-9564-2EA1964F9B3E}" type="presParOf" srcId="{E4BD8CD7-6124-4A80-B2AF-ED803C8D7BDB}" destId="{1B898B3F-99B3-444B-AFA0-7E640D4AE9BE}" srcOrd="5" destOrd="0" presId="urn:microsoft.com/office/officeart/2008/layout/PictureLineup"/>
    <dgm:cxn modelId="{AA2E08BE-7D63-44D7-9191-BA98678C4AD8}" type="presParOf" srcId="{E4BD8CD7-6124-4A80-B2AF-ED803C8D7BDB}" destId="{9EA0362D-340B-4AB7-919B-A7CA954B3695}" srcOrd="6" destOrd="0" presId="urn:microsoft.com/office/officeart/2008/layout/PictureLineup"/>
    <dgm:cxn modelId="{969FA451-083F-4A69-BBA1-200F41C61557}" type="presParOf" srcId="{9EA0362D-340B-4AB7-919B-A7CA954B3695}" destId="{82ACD3C5-8CC7-4B8C-B4DB-B3969D4C02F4}" srcOrd="0" destOrd="0" presId="urn:microsoft.com/office/officeart/2008/layout/PictureLineup"/>
    <dgm:cxn modelId="{DE06816A-EB70-4363-B6E5-C84EB3DE6E73}" type="presParOf" srcId="{9EA0362D-340B-4AB7-919B-A7CA954B3695}" destId="{4819941D-E929-4B25-8089-BAFAAD51C9A9}" srcOrd="1" destOrd="0" presId="urn:microsoft.com/office/officeart/2008/layout/PictureLineup"/>
    <dgm:cxn modelId="{B72428AB-8E3B-44E3-9BD8-7600A8271513}" type="presParOf" srcId="{9EA0362D-340B-4AB7-919B-A7CA954B3695}" destId="{E86EFFA0-6D80-4AC1-9F30-DBE6702FB0C9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BBFE73-4666-4918-AA95-142932CC65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2BA7CB-5CA9-4BA5-AC34-EF24A793778E}">
      <dgm:prSet phldrT="[Texto]"/>
      <dgm:spPr/>
      <dgm:t>
        <a:bodyPr/>
        <a:lstStyle/>
        <a:p>
          <a:endParaRPr lang="pt-BR" dirty="0"/>
        </a:p>
      </dgm:t>
    </dgm:pt>
    <dgm:pt modelId="{993E28AF-84EB-4D16-8C11-71AAB4B80727}" type="parTrans" cxnId="{AC370FC4-C6D0-448F-829D-C6175D990F12}">
      <dgm:prSet/>
      <dgm:spPr/>
      <dgm:t>
        <a:bodyPr/>
        <a:lstStyle/>
        <a:p>
          <a:endParaRPr lang="pt-BR"/>
        </a:p>
      </dgm:t>
    </dgm:pt>
    <dgm:pt modelId="{6D22FA64-9FC1-430E-88AA-1985235AD0CB}" type="sibTrans" cxnId="{AC370FC4-C6D0-448F-829D-C6175D990F12}">
      <dgm:prSet/>
      <dgm:spPr/>
      <dgm:t>
        <a:bodyPr/>
        <a:lstStyle/>
        <a:p>
          <a:endParaRPr lang="pt-BR"/>
        </a:p>
      </dgm:t>
    </dgm:pt>
    <dgm:pt modelId="{174C8EB8-E0A9-4F16-A1B9-2B38BCC397BE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Os estudos de enquadramento devem aproveitar os resultados do Diagnóstico e Prognóstico do PRH-Paraguai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Detalhar propostas de metas</a:t>
          </a:r>
          <a:endParaRPr lang="pt-BR" sz="2000" dirty="0"/>
        </a:p>
      </dgm:t>
    </dgm:pt>
    <dgm:pt modelId="{09E83E55-95DA-4466-934B-8E8134E15CCF}" type="parTrans" cxnId="{B19A981D-17BF-4E55-BB3D-AD5F692EBDF3}">
      <dgm:prSet/>
      <dgm:spPr/>
      <dgm:t>
        <a:bodyPr/>
        <a:lstStyle/>
        <a:p>
          <a:endParaRPr lang="pt-BR"/>
        </a:p>
      </dgm:t>
    </dgm:pt>
    <dgm:pt modelId="{A25C78A3-ABB1-483C-BB8C-D7E3ED32E02C}" type="sibTrans" cxnId="{B19A981D-17BF-4E55-BB3D-AD5F692EBDF3}">
      <dgm:prSet/>
      <dgm:spPr/>
      <dgm:t>
        <a:bodyPr/>
        <a:lstStyle/>
        <a:p>
          <a:endParaRPr lang="pt-BR"/>
        </a:p>
      </dgm:t>
    </dgm:pt>
    <dgm:pt modelId="{F5BB38C6-66CE-4633-9F46-918F26B439E1}">
      <dgm:prSet phldrT="[Texto]"/>
      <dgm:spPr/>
      <dgm:t>
        <a:bodyPr/>
        <a:lstStyle/>
        <a:p>
          <a:endParaRPr lang="pt-BR" dirty="0"/>
        </a:p>
      </dgm:t>
    </dgm:pt>
    <dgm:pt modelId="{03D03E67-62AA-4E9C-8E4D-67DDEBCCB1C0}" type="parTrans" cxnId="{E0C9C600-F85C-4220-BEA8-2DE780EBF52D}">
      <dgm:prSet/>
      <dgm:spPr/>
      <dgm:t>
        <a:bodyPr/>
        <a:lstStyle/>
        <a:p>
          <a:endParaRPr lang="pt-BR"/>
        </a:p>
      </dgm:t>
    </dgm:pt>
    <dgm:pt modelId="{E37D99C7-BA6D-4998-B654-6A4453EBC40C}" type="sibTrans" cxnId="{E0C9C600-F85C-4220-BEA8-2DE780EBF52D}">
      <dgm:prSet/>
      <dgm:spPr/>
      <dgm:t>
        <a:bodyPr/>
        <a:lstStyle/>
        <a:p>
          <a:endParaRPr lang="pt-BR"/>
        </a:p>
      </dgm:t>
    </dgm:pt>
    <dgm:pt modelId="{49F22BEF-0E45-4578-8E0F-B8C762B671B5}">
      <dgm:prSet phldrT="[Texto]"/>
      <dgm:spPr/>
      <dgm:t>
        <a:bodyPr/>
        <a:lstStyle/>
        <a:p>
          <a:endParaRPr lang="pt-BR" dirty="0"/>
        </a:p>
      </dgm:t>
    </dgm:pt>
    <dgm:pt modelId="{D2BB610D-727E-4A8F-94CF-7F6BF7B80D7B}" type="parTrans" cxnId="{7921BB43-B351-40F7-866F-4F29FEA58EE4}">
      <dgm:prSet/>
      <dgm:spPr/>
      <dgm:t>
        <a:bodyPr/>
        <a:lstStyle/>
        <a:p>
          <a:endParaRPr lang="pt-BR"/>
        </a:p>
      </dgm:t>
    </dgm:pt>
    <dgm:pt modelId="{5C83831C-F43F-44F4-83CE-DA09AE506118}" type="sibTrans" cxnId="{7921BB43-B351-40F7-866F-4F29FEA58EE4}">
      <dgm:prSet/>
      <dgm:spPr/>
      <dgm:t>
        <a:bodyPr/>
        <a:lstStyle/>
        <a:p>
          <a:endParaRPr lang="pt-BR"/>
        </a:p>
      </dgm:t>
    </dgm:pt>
    <dgm:pt modelId="{3D1B5FBA-85B5-4266-9011-3475733AC2BB}">
      <dgm:prSet phldrT="[Texto]" custT="1"/>
      <dgm:spPr/>
      <dgm:t>
        <a:bodyPr/>
        <a:lstStyle/>
        <a:p>
          <a:pPr algn="l"/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Sugere-se estudar a possibilidade de considerar </a:t>
          </a:r>
          <a:r>
            <a:rPr lang="pt-BR" sz="2000" b="1" dirty="0" err="1">
              <a:latin typeface="Arial" panose="020B0604020202020204" pitchFamily="34" charset="0"/>
              <a:cs typeface="Arial" panose="020B0604020202020204" pitchFamily="34" charset="0"/>
            </a:rPr>
            <a:t>bioindicadores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, através do monitoramento de organismos e/ou comunidades aquáticas no contexto dos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parâmetros de qualidade. Estabelecer bacia piloto</a:t>
          </a:r>
          <a:endParaRPr lang="pt-BR" sz="2000" dirty="0"/>
        </a:p>
      </dgm:t>
    </dgm:pt>
    <dgm:pt modelId="{22F6DF5A-C7CF-4DD2-B524-C3BE53BC333B}" type="parTrans" cxnId="{5FF102EF-AE4C-4883-9266-CF6980FA1995}">
      <dgm:prSet/>
      <dgm:spPr/>
      <dgm:t>
        <a:bodyPr/>
        <a:lstStyle/>
        <a:p>
          <a:endParaRPr lang="pt-BR"/>
        </a:p>
      </dgm:t>
    </dgm:pt>
    <dgm:pt modelId="{CC6A9711-B86E-4BAA-8D3C-AD5ED24D5641}" type="sibTrans" cxnId="{5FF102EF-AE4C-4883-9266-CF6980FA1995}">
      <dgm:prSet/>
      <dgm:spPr/>
      <dgm:t>
        <a:bodyPr/>
        <a:lstStyle/>
        <a:p>
          <a:endParaRPr lang="pt-BR"/>
        </a:p>
      </dgm:t>
    </dgm:pt>
    <dgm:pt modelId="{BDEA1789-DCD7-4DCE-BD24-45C317A8C7AE}">
      <dgm:prSet phldrT="[Texto]"/>
      <dgm:spPr/>
      <dgm:t>
        <a:bodyPr/>
        <a:lstStyle/>
        <a:p>
          <a:endParaRPr lang="pt-BR" dirty="0"/>
        </a:p>
      </dgm:t>
    </dgm:pt>
    <dgm:pt modelId="{A5DCC4A3-7A3F-408E-AFCD-5C3B283962CF}" type="parTrans" cxnId="{1D64B7F0-F030-48E8-A703-5E9C8E281B7C}">
      <dgm:prSet/>
      <dgm:spPr/>
      <dgm:t>
        <a:bodyPr/>
        <a:lstStyle/>
        <a:p>
          <a:endParaRPr lang="pt-BR"/>
        </a:p>
      </dgm:t>
    </dgm:pt>
    <dgm:pt modelId="{5FA72B1B-591C-4449-A7DF-96C84DE4AC0F}" type="sibTrans" cxnId="{1D64B7F0-F030-48E8-A703-5E9C8E281B7C}">
      <dgm:prSet/>
      <dgm:spPr/>
      <dgm:t>
        <a:bodyPr/>
        <a:lstStyle/>
        <a:p>
          <a:endParaRPr lang="pt-BR"/>
        </a:p>
      </dgm:t>
    </dgm:pt>
    <dgm:pt modelId="{8AB92840-42E8-4AA4-B203-DB556C108194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Buscar o desenvolvimento dos estudos de enquadramento de forma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concomitante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 aos planos de bacia</a:t>
          </a:r>
          <a:endParaRPr lang="pt-BR" sz="2000" dirty="0"/>
        </a:p>
      </dgm:t>
    </dgm:pt>
    <dgm:pt modelId="{C82BF6DE-49F2-4FB7-BD19-1043E5A7EBB2}" type="parTrans" cxnId="{F3CF9AC4-07A5-4330-BB69-9A09417ADFA4}">
      <dgm:prSet/>
      <dgm:spPr/>
      <dgm:t>
        <a:bodyPr/>
        <a:lstStyle/>
        <a:p>
          <a:endParaRPr lang="pt-BR"/>
        </a:p>
      </dgm:t>
    </dgm:pt>
    <dgm:pt modelId="{5622A583-BEC2-4B1E-8624-F6C5A4213123}" type="sibTrans" cxnId="{F3CF9AC4-07A5-4330-BB69-9A09417ADFA4}">
      <dgm:prSet/>
      <dgm:spPr/>
      <dgm:t>
        <a:bodyPr/>
        <a:lstStyle/>
        <a:p>
          <a:endParaRPr lang="pt-BR"/>
        </a:p>
      </dgm:t>
    </dgm:pt>
    <dgm:pt modelId="{311E6E91-3535-41ED-9B2B-9A5620F663C2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Processo de enquadramento deve ser realizado com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 ampla participação da sociedade</a:t>
          </a:r>
          <a:endParaRPr lang="pt-BR" sz="2000" dirty="0"/>
        </a:p>
      </dgm:t>
    </dgm:pt>
    <dgm:pt modelId="{98EFDEF8-C7CF-47D3-BA45-219BF39DE599}" type="parTrans" cxnId="{43668457-1F95-445A-8E2D-AC821ECB4078}">
      <dgm:prSet/>
      <dgm:spPr/>
      <dgm:t>
        <a:bodyPr/>
        <a:lstStyle/>
        <a:p>
          <a:endParaRPr lang="pt-BR"/>
        </a:p>
      </dgm:t>
    </dgm:pt>
    <dgm:pt modelId="{A6B104CB-FDED-4AD2-8BA8-FF0729656940}" type="sibTrans" cxnId="{43668457-1F95-445A-8E2D-AC821ECB4078}">
      <dgm:prSet/>
      <dgm:spPr/>
      <dgm:t>
        <a:bodyPr/>
        <a:lstStyle/>
        <a:p>
          <a:endParaRPr lang="pt-BR"/>
        </a:p>
      </dgm:t>
    </dgm:pt>
    <dgm:pt modelId="{1C94B2FB-9E02-421A-83EA-31E66877FE34}" type="pres">
      <dgm:prSet presAssocID="{C4BBFE73-4666-4918-AA95-142932CC6549}" presName="linearFlow" presStyleCnt="0">
        <dgm:presLayoutVars>
          <dgm:dir/>
          <dgm:animLvl val="lvl"/>
          <dgm:resizeHandles val="exact"/>
        </dgm:presLayoutVars>
      </dgm:prSet>
      <dgm:spPr/>
    </dgm:pt>
    <dgm:pt modelId="{C9B9498C-590A-42B1-A73E-EF78033FCB27}" type="pres">
      <dgm:prSet presAssocID="{D62BA7CB-5CA9-4BA5-AC34-EF24A793778E}" presName="composite" presStyleCnt="0"/>
      <dgm:spPr/>
    </dgm:pt>
    <dgm:pt modelId="{45C20D43-3210-4EDE-8CA6-BB6F0F174729}" type="pres">
      <dgm:prSet presAssocID="{D62BA7CB-5CA9-4BA5-AC34-EF24A793778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832A00F-7CBC-452F-9696-D5BCEB03DCA1}" type="pres">
      <dgm:prSet presAssocID="{D62BA7CB-5CA9-4BA5-AC34-EF24A793778E}" presName="descendantText" presStyleLbl="alignAcc1" presStyleIdx="0" presStyleCnt="4" custScaleY="117606">
        <dgm:presLayoutVars>
          <dgm:bulletEnabled val="1"/>
        </dgm:presLayoutVars>
      </dgm:prSet>
      <dgm:spPr/>
    </dgm:pt>
    <dgm:pt modelId="{496F13E2-AA53-4456-8A62-090B4949DF02}" type="pres">
      <dgm:prSet presAssocID="{6D22FA64-9FC1-430E-88AA-1985235AD0CB}" presName="sp" presStyleCnt="0"/>
      <dgm:spPr/>
    </dgm:pt>
    <dgm:pt modelId="{92FC9D58-495C-407F-BF3D-4AA0D7EE5058}" type="pres">
      <dgm:prSet presAssocID="{F5BB38C6-66CE-4633-9F46-918F26B439E1}" presName="composite" presStyleCnt="0"/>
      <dgm:spPr/>
    </dgm:pt>
    <dgm:pt modelId="{021E15F5-9FD4-4006-A327-BC55C745F34D}" type="pres">
      <dgm:prSet presAssocID="{F5BB38C6-66CE-4633-9F46-918F26B439E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C5A155A-7136-43D3-9BAA-B0CDE7BBAB9E}" type="pres">
      <dgm:prSet presAssocID="{F5BB38C6-66CE-4633-9F46-918F26B439E1}" presName="descendantText" presStyleLbl="alignAcc1" presStyleIdx="1" presStyleCnt="4" custScaleY="111318">
        <dgm:presLayoutVars>
          <dgm:bulletEnabled val="1"/>
        </dgm:presLayoutVars>
      </dgm:prSet>
      <dgm:spPr/>
    </dgm:pt>
    <dgm:pt modelId="{3C2D6A4A-10DA-4494-A6C3-E9A21FFC8113}" type="pres">
      <dgm:prSet presAssocID="{E37D99C7-BA6D-4998-B654-6A4453EBC40C}" presName="sp" presStyleCnt="0"/>
      <dgm:spPr/>
    </dgm:pt>
    <dgm:pt modelId="{D233C709-B54A-4845-8354-3E4F1696BDDD}" type="pres">
      <dgm:prSet presAssocID="{BDEA1789-DCD7-4DCE-BD24-45C317A8C7AE}" presName="composite" presStyleCnt="0"/>
      <dgm:spPr/>
    </dgm:pt>
    <dgm:pt modelId="{88BF3356-2F0B-41EC-B228-1105FC6D8B5A}" type="pres">
      <dgm:prSet presAssocID="{BDEA1789-DCD7-4DCE-BD24-45C317A8C7A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7AFAEB7-44D5-4E20-BD61-E0CB2BB9B744}" type="pres">
      <dgm:prSet presAssocID="{BDEA1789-DCD7-4DCE-BD24-45C317A8C7AE}" presName="descendantText" presStyleLbl="alignAcc1" presStyleIdx="2" presStyleCnt="4" custScaleY="96949">
        <dgm:presLayoutVars>
          <dgm:bulletEnabled val="1"/>
        </dgm:presLayoutVars>
      </dgm:prSet>
      <dgm:spPr/>
    </dgm:pt>
    <dgm:pt modelId="{97AA969C-B728-4DE3-9F7D-F78ED42795B2}" type="pres">
      <dgm:prSet presAssocID="{5FA72B1B-591C-4449-A7DF-96C84DE4AC0F}" presName="sp" presStyleCnt="0"/>
      <dgm:spPr/>
    </dgm:pt>
    <dgm:pt modelId="{4F35531B-DC3F-4052-8EBC-7B5441AE011B}" type="pres">
      <dgm:prSet presAssocID="{49F22BEF-0E45-4578-8E0F-B8C762B671B5}" presName="composite" presStyleCnt="0"/>
      <dgm:spPr/>
    </dgm:pt>
    <dgm:pt modelId="{E9A35AF3-07C0-438A-A747-EEF7D7FA5AEA}" type="pres">
      <dgm:prSet presAssocID="{49F22BEF-0E45-4578-8E0F-B8C762B671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FE020FC-9E98-48BC-A7F3-F57A3D329E51}" type="pres">
      <dgm:prSet presAssocID="{49F22BEF-0E45-4578-8E0F-B8C762B671B5}" presName="descendantText" presStyleLbl="alignAcc1" presStyleIdx="3" presStyleCnt="4" custScaleY="127077">
        <dgm:presLayoutVars>
          <dgm:bulletEnabled val="1"/>
        </dgm:presLayoutVars>
      </dgm:prSet>
      <dgm:spPr/>
    </dgm:pt>
  </dgm:ptLst>
  <dgm:cxnLst>
    <dgm:cxn modelId="{E0C9C600-F85C-4220-BEA8-2DE780EBF52D}" srcId="{C4BBFE73-4666-4918-AA95-142932CC6549}" destId="{F5BB38C6-66CE-4633-9F46-918F26B439E1}" srcOrd="1" destOrd="0" parTransId="{03D03E67-62AA-4E9C-8E4D-67DDEBCCB1C0}" sibTransId="{E37D99C7-BA6D-4998-B654-6A4453EBC40C}"/>
    <dgm:cxn modelId="{0C6E770E-FE2C-41D7-A764-224C24044BCF}" type="presOf" srcId="{C4BBFE73-4666-4918-AA95-142932CC6549}" destId="{1C94B2FB-9E02-421A-83EA-31E66877FE34}" srcOrd="0" destOrd="0" presId="urn:microsoft.com/office/officeart/2005/8/layout/chevron2"/>
    <dgm:cxn modelId="{B9F96813-2129-4657-98A5-82EB5F1B3F68}" type="presOf" srcId="{49F22BEF-0E45-4578-8E0F-B8C762B671B5}" destId="{E9A35AF3-07C0-438A-A747-EEF7D7FA5AEA}" srcOrd="0" destOrd="0" presId="urn:microsoft.com/office/officeart/2005/8/layout/chevron2"/>
    <dgm:cxn modelId="{B19A981D-17BF-4E55-BB3D-AD5F692EBDF3}" srcId="{D62BA7CB-5CA9-4BA5-AC34-EF24A793778E}" destId="{174C8EB8-E0A9-4F16-A1B9-2B38BCC397BE}" srcOrd="0" destOrd="0" parTransId="{09E83E55-95DA-4466-934B-8E8134E15CCF}" sibTransId="{A25C78A3-ABB1-483C-BB8C-D7E3ED32E02C}"/>
    <dgm:cxn modelId="{BD2F3F38-F8A2-4AFB-AD67-F4C619C68805}" type="presOf" srcId="{8AB92840-42E8-4AA4-B203-DB556C108194}" destId="{A7AFAEB7-44D5-4E20-BD61-E0CB2BB9B744}" srcOrd="0" destOrd="0" presId="urn:microsoft.com/office/officeart/2005/8/layout/chevron2"/>
    <dgm:cxn modelId="{643D0C42-BA3E-4F9D-8683-32A7C53FDF16}" type="presOf" srcId="{D62BA7CB-5CA9-4BA5-AC34-EF24A793778E}" destId="{45C20D43-3210-4EDE-8CA6-BB6F0F174729}" srcOrd="0" destOrd="0" presId="urn:microsoft.com/office/officeart/2005/8/layout/chevron2"/>
    <dgm:cxn modelId="{7921BB43-B351-40F7-866F-4F29FEA58EE4}" srcId="{C4BBFE73-4666-4918-AA95-142932CC6549}" destId="{49F22BEF-0E45-4578-8E0F-B8C762B671B5}" srcOrd="3" destOrd="0" parTransId="{D2BB610D-727E-4A8F-94CF-7F6BF7B80D7B}" sibTransId="{5C83831C-F43F-44F4-83CE-DA09AE506118}"/>
    <dgm:cxn modelId="{9E6A1355-5E78-407A-BC56-7C0AD5EFCA24}" type="presOf" srcId="{311E6E91-3535-41ED-9B2B-9A5620F663C2}" destId="{7C5A155A-7136-43D3-9BAA-B0CDE7BBAB9E}" srcOrd="0" destOrd="0" presId="urn:microsoft.com/office/officeart/2005/8/layout/chevron2"/>
    <dgm:cxn modelId="{6D4AD176-21DE-4731-B89C-7EAB9BB74C1E}" type="presOf" srcId="{BDEA1789-DCD7-4DCE-BD24-45C317A8C7AE}" destId="{88BF3356-2F0B-41EC-B228-1105FC6D8B5A}" srcOrd="0" destOrd="0" presId="urn:microsoft.com/office/officeart/2005/8/layout/chevron2"/>
    <dgm:cxn modelId="{43668457-1F95-445A-8E2D-AC821ECB4078}" srcId="{F5BB38C6-66CE-4633-9F46-918F26B439E1}" destId="{311E6E91-3535-41ED-9B2B-9A5620F663C2}" srcOrd="0" destOrd="0" parTransId="{98EFDEF8-C7CF-47D3-BA45-219BF39DE599}" sibTransId="{A6B104CB-FDED-4AD2-8BA8-FF0729656940}"/>
    <dgm:cxn modelId="{A57632A7-31A4-4BEF-A415-129C754CE647}" type="presOf" srcId="{3D1B5FBA-85B5-4266-9011-3475733AC2BB}" destId="{0FE020FC-9E98-48BC-A7F3-F57A3D329E51}" srcOrd="0" destOrd="0" presId="urn:microsoft.com/office/officeart/2005/8/layout/chevron2"/>
    <dgm:cxn modelId="{AC370FC4-C6D0-448F-829D-C6175D990F12}" srcId="{C4BBFE73-4666-4918-AA95-142932CC6549}" destId="{D62BA7CB-5CA9-4BA5-AC34-EF24A793778E}" srcOrd="0" destOrd="0" parTransId="{993E28AF-84EB-4D16-8C11-71AAB4B80727}" sibTransId="{6D22FA64-9FC1-430E-88AA-1985235AD0CB}"/>
    <dgm:cxn modelId="{F3CF9AC4-07A5-4330-BB69-9A09417ADFA4}" srcId="{BDEA1789-DCD7-4DCE-BD24-45C317A8C7AE}" destId="{8AB92840-42E8-4AA4-B203-DB556C108194}" srcOrd="0" destOrd="0" parTransId="{C82BF6DE-49F2-4FB7-BD19-1043E5A7EBB2}" sibTransId="{5622A583-BEC2-4B1E-8624-F6C5A4213123}"/>
    <dgm:cxn modelId="{55666CD8-5D79-4C51-9211-3851E064DEB4}" type="presOf" srcId="{F5BB38C6-66CE-4633-9F46-918F26B439E1}" destId="{021E15F5-9FD4-4006-A327-BC55C745F34D}" srcOrd="0" destOrd="0" presId="urn:microsoft.com/office/officeart/2005/8/layout/chevron2"/>
    <dgm:cxn modelId="{013276DD-91B7-4DE4-B6FD-F7DC48CF7682}" type="presOf" srcId="{174C8EB8-E0A9-4F16-A1B9-2B38BCC397BE}" destId="{0832A00F-7CBC-452F-9696-D5BCEB03DCA1}" srcOrd="0" destOrd="0" presId="urn:microsoft.com/office/officeart/2005/8/layout/chevron2"/>
    <dgm:cxn modelId="{5FF102EF-AE4C-4883-9266-CF6980FA1995}" srcId="{49F22BEF-0E45-4578-8E0F-B8C762B671B5}" destId="{3D1B5FBA-85B5-4266-9011-3475733AC2BB}" srcOrd="0" destOrd="0" parTransId="{22F6DF5A-C7CF-4DD2-B524-C3BE53BC333B}" sibTransId="{CC6A9711-B86E-4BAA-8D3C-AD5ED24D5641}"/>
    <dgm:cxn modelId="{1D64B7F0-F030-48E8-A703-5E9C8E281B7C}" srcId="{C4BBFE73-4666-4918-AA95-142932CC6549}" destId="{BDEA1789-DCD7-4DCE-BD24-45C317A8C7AE}" srcOrd="2" destOrd="0" parTransId="{A5DCC4A3-7A3F-408E-AFCD-5C3B283962CF}" sibTransId="{5FA72B1B-591C-4449-A7DF-96C84DE4AC0F}"/>
    <dgm:cxn modelId="{953FB915-AC15-482E-A50A-7E3FA8267F19}" type="presParOf" srcId="{1C94B2FB-9E02-421A-83EA-31E66877FE34}" destId="{C9B9498C-590A-42B1-A73E-EF78033FCB27}" srcOrd="0" destOrd="0" presId="urn:microsoft.com/office/officeart/2005/8/layout/chevron2"/>
    <dgm:cxn modelId="{464764A9-484C-4618-8E3E-8AB472BFDF8F}" type="presParOf" srcId="{C9B9498C-590A-42B1-A73E-EF78033FCB27}" destId="{45C20D43-3210-4EDE-8CA6-BB6F0F174729}" srcOrd="0" destOrd="0" presId="urn:microsoft.com/office/officeart/2005/8/layout/chevron2"/>
    <dgm:cxn modelId="{44521E60-EC45-4D6F-A286-A953BD00A7B2}" type="presParOf" srcId="{C9B9498C-590A-42B1-A73E-EF78033FCB27}" destId="{0832A00F-7CBC-452F-9696-D5BCEB03DCA1}" srcOrd="1" destOrd="0" presId="urn:microsoft.com/office/officeart/2005/8/layout/chevron2"/>
    <dgm:cxn modelId="{18F42B57-4377-4A05-A341-6BAF0DD99C4D}" type="presParOf" srcId="{1C94B2FB-9E02-421A-83EA-31E66877FE34}" destId="{496F13E2-AA53-4456-8A62-090B4949DF02}" srcOrd="1" destOrd="0" presId="urn:microsoft.com/office/officeart/2005/8/layout/chevron2"/>
    <dgm:cxn modelId="{C2B98353-7CCC-4452-B78F-71C444C66FCD}" type="presParOf" srcId="{1C94B2FB-9E02-421A-83EA-31E66877FE34}" destId="{92FC9D58-495C-407F-BF3D-4AA0D7EE5058}" srcOrd="2" destOrd="0" presId="urn:microsoft.com/office/officeart/2005/8/layout/chevron2"/>
    <dgm:cxn modelId="{7346D4DC-AFA2-4CCF-BC4C-FA4220B8133C}" type="presParOf" srcId="{92FC9D58-495C-407F-BF3D-4AA0D7EE5058}" destId="{021E15F5-9FD4-4006-A327-BC55C745F34D}" srcOrd="0" destOrd="0" presId="urn:microsoft.com/office/officeart/2005/8/layout/chevron2"/>
    <dgm:cxn modelId="{CB9285A1-A9A8-4536-AA63-485F0AFFC87F}" type="presParOf" srcId="{92FC9D58-495C-407F-BF3D-4AA0D7EE5058}" destId="{7C5A155A-7136-43D3-9BAA-B0CDE7BBAB9E}" srcOrd="1" destOrd="0" presId="urn:microsoft.com/office/officeart/2005/8/layout/chevron2"/>
    <dgm:cxn modelId="{473A4326-C201-4E2E-91B1-4064F28B7B58}" type="presParOf" srcId="{1C94B2FB-9E02-421A-83EA-31E66877FE34}" destId="{3C2D6A4A-10DA-4494-A6C3-E9A21FFC8113}" srcOrd="3" destOrd="0" presId="urn:microsoft.com/office/officeart/2005/8/layout/chevron2"/>
    <dgm:cxn modelId="{3324BC1D-66E1-4C87-9C1E-E304284AC47E}" type="presParOf" srcId="{1C94B2FB-9E02-421A-83EA-31E66877FE34}" destId="{D233C709-B54A-4845-8354-3E4F1696BDDD}" srcOrd="4" destOrd="0" presId="urn:microsoft.com/office/officeart/2005/8/layout/chevron2"/>
    <dgm:cxn modelId="{848E8647-0DBB-4976-8EFB-F00305346A6E}" type="presParOf" srcId="{D233C709-B54A-4845-8354-3E4F1696BDDD}" destId="{88BF3356-2F0B-41EC-B228-1105FC6D8B5A}" srcOrd="0" destOrd="0" presId="urn:microsoft.com/office/officeart/2005/8/layout/chevron2"/>
    <dgm:cxn modelId="{46C7D6CD-0F57-4C55-84EB-0DA28A997FC3}" type="presParOf" srcId="{D233C709-B54A-4845-8354-3E4F1696BDDD}" destId="{A7AFAEB7-44D5-4E20-BD61-E0CB2BB9B744}" srcOrd="1" destOrd="0" presId="urn:microsoft.com/office/officeart/2005/8/layout/chevron2"/>
    <dgm:cxn modelId="{24912F37-7154-4573-B8BA-494D91E2D1F3}" type="presParOf" srcId="{1C94B2FB-9E02-421A-83EA-31E66877FE34}" destId="{97AA969C-B728-4DE3-9F7D-F78ED42795B2}" srcOrd="5" destOrd="0" presId="urn:microsoft.com/office/officeart/2005/8/layout/chevron2"/>
    <dgm:cxn modelId="{D5889BFB-ED75-49DF-88E5-88DA1400D8CD}" type="presParOf" srcId="{1C94B2FB-9E02-421A-83EA-31E66877FE34}" destId="{4F35531B-DC3F-4052-8EBC-7B5441AE011B}" srcOrd="6" destOrd="0" presId="urn:microsoft.com/office/officeart/2005/8/layout/chevron2"/>
    <dgm:cxn modelId="{039208FB-170D-45B3-8251-5FD5B3AE1ED3}" type="presParOf" srcId="{4F35531B-DC3F-4052-8EBC-7B5441AE011B}" destId="{E9A35AF3-07C0-438A-A747-EEF7D7FA5AEA}" srcOrd="0" destOrd="0" presId="urn:microsoft.com/office/officeart/2005/8/layout/chevron2"/>
    <dgm:cxn modelId="{7041CDBA-B4E0-43FB-A73D-16694A2759A7}" type="presParOf" srcId="{4F35531B-DC3F-4052-8EBC-7B5441AE011B}" destId="{0FE020FC-9E98-48BC-A7F3-F57A3D329E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BBFE73-4666-4918-AA95-142932CC65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2BA7CB-5CA9-4BA5-AC34-EF24A793778E}">
      <dgm:prSet phldrT="[Texto]"/>
      <dgm:spPr/>
      <dgm:t>
        <a:bodyPr/>
        <a:lstStyle/>
        <a:p>
          <a:endParaRPr lang="pt-BR" dirty="0"/>
        </a:p>
      </dgm:t>
    </dgm:pt>
    <dgm:pt modelId="{993E28AF-84EB-4D16-8C11-71AAB4B80727}" type="parTrans" cxnId="{AC370FC4-C6D0-448F-829D-C6175D990F12}">
      <dgm:prSet/>
      <dgm:spPr/>
      <dgm:t>
        <a:bodyPr/>
        <a:lstStyle/>
        <a:p>
          <a:endParaRPr lang="pt-BR"/>
        </a:p>
      </dgm:t>
    </dgm:pt>
    <dgm:pt modelId="{6D22FA64-9FC1-430E-88AA-1985235AD0CB}" type="sibTrans" cxnId="{AC370FC4-C6D0-448F-829D-C6175D990F12}">
      <dgm:prSet/>
      <dgm:spPr/>
      <dgm:t>
        <a:bodyPr/>
        <a:lstStyle/>
        <a:p>
          <a:endParaRPr lang="pt-BR"/>
        </a:p>
      </dgm:t>
    </dgm:pt>
    <dgm:pt modelId="{174C8EB8-E0A9-4F16-A1B9-2B38BCC397BE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Utilizar o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Sistema Nacional de Informações sobre Recursos Hídricos – SNIRH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como base principal para armazenamento e disponibilização das informações da Região Hidrográfica do Paraguai</a:t>
          </a:r>
          <a:endParaRPr lang="pt-BR" sz="2000" dirty="0"/>
        </a:p>
      </dgm:t>
    </dgm:pt>
    <dgm:pt modelId="{09E83E55-95DA-4466-934B-8E8134E15CCF}" type="parTrans" cxnId="{B19A981D-17BF-4E55-BB3D-AD5F692EBDF3}">
      <dgm:prSet/>
      <dgm:spPr/>
      <dgm:t>
        <a:bodyPr/>
        <a:lstStyle/>
        <a:p>
          <a:endParaRPr lang="pt-BR"/>
        </a:p>
      </dgm:t>
    </dgm:pt>
    <dgm:pt modelId="{A25C78A3-ABB1-483C-BB8C-D7E3ED32E02C}" type="sibTrans" cxnId="{B19A981D-17BF-4E55-BB3D-AD5F692EBDF3}">
      <dgm:prSet/>
      <dgm:spPr/>
      <dgm:t>
        <a:bodyPr/>
        <a:lstStyle/>
        <a:p>
          <a:endParaRPr lang="pt-BR"/>
        </a:p>
      </dgm:t>
    </dgm:pt>
    <dgm:pt modelId="{F5BB38C6-66CE-4633-9F46-918F26B439E1}">
      <dgm:prSet phldrT="[Texto]"/>
      <dgm:spPr/>
      <dgm:t>
        <a:bodyPr/>
        <a:lstStyle/>
        <a:p>
          <a:endParaRPr lang="pt-BR" dirty="0"/>
        </a:p>
      </dgm:t>
    </dgm:pt>
    <dgm:pt modelId="{03D03E67-62AA-4E9C-8E4D-67DDEBCCB1C0}" type="parTrans" cxnId="{E0C9C600-F85C-4220-BEA8-2DE780EBF52D}">
      <dgm:prSet/>
      <dgm:spPr/>
      <dgm:t>
        <a:bodyPr/>
        <a:lstStyle/>
        <a:p>
          <a:endParaRPr lang="pt-BR"/>
        </a:p>
      </dgm:t>
    </dgm:pt>
    <dgm:pt modelId="{E37D99C7-BA6D-4998-B654-6A4453EBC40C}" type="sibTrans" cxnId="{E0C9C600-F85C-4220-BEA8-2DE780EBF52D}">
      <dgm:prSet/>
      <dgm:spPr/>
      <dgm:t>
        <a:bodyPr/>
        <a:lstStyle/>
        <a:p>
          <a:endParaRPr lang="pt-BR"/>
        </a:p>
      </dgm:t>
    </dgm:pt>
    <dgm:pt modelId="{49F22BEF-0E45-4578-8E0F-B8C762B671B5}">
      <dgm:prSet phldrT="[Texto]"/>
      <dgm:spPr/>
      <dgm:t>
        <a:bodyPr/>
        <a:lstStyle/>
        <a:p>
          <a:endParaRPr lang="pt-BR" dirty="0"/>
        </a:p>
      </dgm:t>
    </dgm:pt>
    <dgm:pt modelId="{D2BB610D-727E-4A8F-94CF-7F6BF7B80D7B}" type="parTrans" cxnId="{7921BB43-B351-40F7-866F-4F29FEA58EE4}">
      <dgm:prSet/>
      <dgm:spPr/>
      <dgm:t>
        <a:bodyPr/>
        <a:lstStyle/>
        <a:p>
          <a:endParaRPr lang="pt-BR"/>
        </a:p>
      </dgm:t>
    </dgm:pt>
    <dgm:pt modelId="{5C83831C-F43F-44F4-83CE-DA09AE506118}" type="sibTrans" cxnId="{7921BB43-B351-40F7-866F-4F29FEA58EE4}">
      <dgm:prSet/>
      <dgm:spPr/>
      <dgm:t>
        <a:bodyPr/>
        <a:lstStyle/>
        <a:p>
          <a:endParaRPr lang="pt-BR"/>
        </a:p>
      </dgm:t>
    </dgm:pt>
    <dgm:pt modelId="{3D1B5FBA-85B5-4266-9011-3475733AC2BB}">
      <dgm:prSet phldrT="[Texto]" custT="1"/>
      <dgm:spPr/>
      <dgm:t>
        <a:bodyPr/>
        <a:lstStyle/>
        <a:p>
          <a:pPr algn="l"/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Atos legais e documentos técnicos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devem constar da base de dados do sistema</a:t>
          </a:r>
          <a:endParaRPr lang="pt-BR" sz="2000" dirty="0"/>
        </a:p>
      </dgm:t>
    </dgm:pt>
    <dgm:pt modelId="{22F6DF5A-C7CF-4DD2-B524-C3BE53BC333B}" type="parTrans" cxnId="{5FF102EF-AE4C-4883-9266-CF6980FA1995}">
      <dgm:prSet/>
      <dgm:spPr/>
      <dgm:t>
        <a:bodyPr/>
        <a:lstStyle/>
        <a:p>
          <a:endParaRPr lang="pt-BR"/>
        </a:p>
      </dgm:t>
    </dgm:pt>
    <dgm:pt modelId="{CC6A9711-B86E-4BAA-8D3C-AD5ED24D5641}" type="sibTrans" cxnId="{5FF102EF-AE4C-4883-9266-CF6980FA1995}">
      <dgm:prSet/>
      <dgm:spPr/>
      <dgm:t>
        <a:bodyPr/>
        <a:lstStyle/>
        <a:p>
          <a:endParaRPr lang="pt-BR"/>
        </a:p>
      </dgm:t>
    </dgm:pt>
    <dgm:pt modelId="{BDEA1789-DCD7-4DCE-BD24-45C317A8C7AE}">
      <dgm:prSet phldrT="[Texto]"/>
      <dgm:spPr/>
      <dgm:t>
        <a:bodyPr/>
        <a:lstStyle/>
        <a:p>
          <a:endParaRPr lang="pt-BR" dirty="0"/>
        </a:p>
      </dgm:t>
    </dgm:pt>
    <dgm:pt modelId="{A5DCC4A3-7A3F-408E-AFCD-5C3B283962CF}" type="parTrans" cxnId="{1D64B7F0-F030-48E8-A703-5E9C8E281B7C}">
      <dgm:prSet/>
      <dgm:spPr/>
      <dgm:t>
        <a:bodyPr/>
        <a:lstStyle/>
        <a:p>
          <a:endParaRPr lang="pt-BR"/>
        </a:p>
      </dgm:t>
    </dgm:pt>
    <dgm:pt modelId="{5FA72B1B-591C-4449-A7DF-96C84DE4AC0F}" type="sibTrans" cxnId="{1D64B7F0-F030-48E8-A703-5E9C8E281B7C}">
      <dgm:prSet/>
      <dgm:spPr/>
      <dgm:t>
        <a:bodyPr/>
        <a:lstStyle/>
        <a:p>
          <a:endParaRPr lang="pt-BR"/>
        </a:p>
      </dgm:t>
    </dgm:pt>
    <dgm:pt modelId="{8AB92840-42E8-4AA4-B203-DB556C108194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Disponibilizar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link nos sites dos órgãos gestores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para acesso às informações da RH Paraguai no SNIRH</a:t>
          </a:r>
          <a:endParaRPr lang="pt-BR" sz="2000" dirty="0"/>
        </a:p>
      </dgm:t>
    </dgm:pt>
    <dgm:pt modelId="{C82BF6DE-49F2-4FB7-BD19-1043E5A7EBB2}" type="parTrans" cxnId="{F3CF9AC4-07A5-4330-BB69-9A09417ADFA4}">
      <dgm:prSet/>
      <dgm:spPr/>
      <dgm:t>
        <a:bodyPr/>
        <a:lstStyle/>
        <a:p>
          <a:endParaRPr lang="pt-BR"/>
        </a:p>
      </dgm:t>
    </dgm:pt>
    <dgm:pt modelId="{5622A583-BEC2-4B1E-8624-F6C5A4213123}" type="sibTrans" cxnId="{F3CF9AC4-07A5-4330-BB69-9A09417ADFA4}">
      <dgm:prSet/>
      <dgm:spPr/>
      <dgm:t>
        <a:bodyPr/>
        <a:lstStyle/>
        <a:p>
          <a:endParaRPr lang="pt-BR"/>
        </a:p>
      </dgm:t>
    </dgm:pt>
    <dgm:pt modelId="{311E6E91-3535-41ED-9B2B-9A5620F663C2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Disponibilizar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link no SNIRH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para acesso às informações da RH Paraguai</a:t>
          </a:r>
          <a:endParaRPr lang="pt-BR" sz="2000" dirty="0"/>
        </a:p>
      </dgm:t>
    </dgm:pt>
    <dgm:pt modelId="{98EFDEF8-C7CF-47D3-BA45-219BF39DE599}" type="parTrans" cxnId="{43668457-1F95-445A-8E2D-AC821ECB4078}">
      <dgm:prSet/>
      <dgm:spPr/>
      <dgm:t>
        <a:bodyPr/>
        <a:lstStyle/>
        <a:p>
          <a:endParaRPr lang="pt-BR"/>
        </a:p>
      </dgm:t>
    </dgm:pt>
    <dgm:pt modelId="{A6B104CB-FDED-4AD2-8BA8-FF0729656940}" type="sibTrans" cxnId="{43668457-1F95-445A-8E2D-AC821ECB4078}">
      <dgm:prSet/>
      <dgm:spPr/>
      <dgm:t>
        <a:bodyPr/>
        <a:lstStyle/>
        <a:p>
          <a:endParaRPr lang="pt-BR"/>
        </a:p>
      </dgm:t>
    </dgm:pt>
    <dgm:pt modelId="{071F4485-CE0F-42EC-9F7A-B32066B2632C}">
      <dgm:prSet phldrT="[Texto]" custT="1"/>
      <dgm:spPr/>
      <dgm:t>
        <a:bodyPr/>
        <a:lstStyle/>
        <a:p>
          <a:pPr algn="ctr"/>
          <a:endParaRPr lang="pt-BR" sz="1800" dirty="0"/>
        </a:p>
      </dgm:t>
    </dgm:pt>
    <dgm:pt modelId="{EB521887-C94D-49D3-A51A-59D5D0015899}" type="parTrans" cxnId="{EAE8CAE1-9BD1-408C-9D48-3210ACE73834}">
      <dgm:prSet/>
      <dgm:spPr/>
      <dgm:t>
        <a:bodyPr/>
        <a:lstStyle/>
        <a:p>
          <a:endParaRPr lang="pt-BR"/>
        </a:p>
      </dgm:t>
    </dgm:pt>
    <dgm:pt modelId="{8737989C-DEB0-4BA5-8C54-A8D5FFF84102}" type="sibTrans" cxnId="{EAE8CAE1-9BD1-408C-9D48-3210ACE73834}">
      <dgm:prSet/>
      <dgm:spPr/>
      <dgm:t>
        <a:bodyPr/>
        <a:lstStyle/>
        <a:p>
          <a:endParaRPr lang="pt-BR"/>
        </a:p>
      </dgm:t>
    </dgm:pt>
    <dgm:pt modelId="{F9F2E570-6868-46C0-806B-4BA295789F21}">
      <dgm:prSet phldrT="[Texto]" custT="1"/>
      <dgm:spPr/>
      <dgm:t>
        <a:bodyPr/>
        <a:lstStyle/>
        <a:p>
          <a:pPr algn="l"/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Relatórios anuais de cumprimento das metas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devem constar no sistema</a:t>
          </a:r>
          <a:endParaRPr lang="pt-BR" sz="2000" dirty="0"/>
        </a:p>
      </dgm:t>
    </dgm:pt>
    <dgm:pt modelId="{D2441A9B-9CD8-4D4F-A659-38F4A3B5B63E}" type="parTrans" cxnId="{F0DAF536-ECA0-445E-A7E2-ECEDB4D92484}">
      <dgm:prSet/>
      <dgm:spPr/>
      <dgm:t>
        <a:bodyPr/>
        <a:lstStyle/>
        <a:p>
          <a:endParaRPr lang="pt-BR"/>
        </a:p>
      </dgm:t>
    </dgm:pt>
    <dgm:pt modelId="{04CA84C1-FBBF-445A-9907-142DF45DF68C}" type="sibTrans" cxnId="{F0DAF536-ECA0-445E-A7E2-ECEDB4D92484}">
      <dgm:prSet/>
      <dgm:spPr/>
      <dgm:t>
        <a:bodyPr/>
        <a:lstStyle/>
        <a:p>
          <a:endParaRPr lang="pt-BR"/>
        </a:p>
      </dgm:t>
    </dgm:pt>
    <dgm:pt modelId="{1C94B2FB-9E02-421A-83EA-31E66877FE34}" type="pres">
      <dgm:prSet presAssocID="{C4BBFE73-4666-4918-AA95-142932CC6549}" presName="linearFlow" presStyleCnt="0">
        <dgm:presLayoutVars>
          <dgm:dir/>
          <dgm:animLvl val="lvl"/>
          <dgm:resizeHandles val="exact"/>
        </dgm:presLayoutVars>
      </dgm:prSet>
      <dgm:spPr/>
    </dgm:pt>
    <dgm:pt modelId="{C9B9498C-590A-42B1-A73E-EF78033FCB27}" type="pres">
      <dgm:prSet presAssocID="{D62BA7CB-5CA9-4BA5-AC34-EF24A793778E}" presName="composite" presStyleCnt="0"/>
      <dgm:spPr/>
    </dgm:pt>
    <dgm:pt modelId="{45C20D43-3210-4EDE-8CA6-BB6F0F174729}" type="pres">
      <dgm:prSet presAssocID="{D62BA7CB-5CA9-4BA5-AC34-EF24A793778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832A00F-7CBC-452F-9696-D5BCEB03DCA1}" type="pres">
      <dgm:prSet presAssocID="{D62BA7CB-5CA9-4BA5-AC34-EF24A793778E}" presName="descendantText" presStyleLbl="alignAcc1" presStyleIdx="0" presStyleCnt="5" custScaleY="143236">
        <dgm:presLayoutVars>
          <dgm:bulletEnabled val="1"/>
        </dgm:presLayoutVars>
      </dgm:prSet>
      <dgm:spPr/>
    </dgm:pt>
    <dgm:pt modelId="{496F13E2-AA53-4456-8A62-090B4949DF02}" type="pres">
      <dgm:prSet presAssocID="{6D22FA64-9FC1-430E-88AA-1985235AD0CB}" presName="sp" presStyleCnt="0"/>
      <dgm:spPr/>
    </dgm:pt>
    <dgm:pt modelId="{92FC9D58-495C-407F-BF3D-4AA0D7EE5058}" type="pres">
      <dgm:prSet presAssocID="{F5BB38C6-66CE-4633-9F46-918F26B439E1}" presName="composite" presStyleCnt="0"/>
      <dgm:spPr/>
    </dgm:pt>
    <dgm:pt modelId="{021E15F5-9FD4-4006-A327-BC55C745F34D}" type="pres">
      <dgm:prSet presAssocID="{F5BB38C6-66CE-4633-9F46-918F26B439E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C5A155A-7136-43D3-9BAA-B0CDE7BBAB9E}" type="pres">
      <dgm:prSet presAssocID="{F5BB38C6-66CE-4633-9F46-918F26B439E1}" presName="descendantText" presStyleLbl="alignAcc1" presStyleIdx="1" presStyleCnt="5" custScaleY="72579">
        <dgm:presLayoutVars>
          <dgm:bulletEnabled val="1"/>
        </dgm:presLayoutVars>
      </dgm:prSet>
      <dgm:spPr/>
    </dgm:pt>
    <dgm:pt modelId="{3C2D6A4A-10DA-4494-A6C3-E9A21FFC8113}" type="pres">
      <dgm:prSet presAssocID="{E37D99C7-BA6D-4998-B654-6A4453EBC40C}" presName="sp" presStyleCnt="0"/>
      <dgm:spPr/>
    </dgm:pt>
    <dgm:pt modelId="{D233C709-B54A-4845-8354-3E4F1696BDDD}" type="pres">
      <dgm:prSet presAssocID="{BDEA1789-DCD7-4DCE-BD24-45C317A8C7AE}" presName="composite" presStyleCnt="0"/>
      <dgm:spPr/>
    </dgm:pt>
    <dgm:pt modelId="{88BF3356-2F0B-41EC-B228-1105FC6D8B5A}" type="pres">
      <dgm:prSet presAssocID="{BDEA1789-DCD7-4DCE-BD24-45C317A8C7A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7AFAEB7-44D5-4E20-BD61-E0CB2BB9B744}" type="pres">
      <dgm:prSet presAssocID="{BDEA1789-DCD7-4DCE-BD24-45C317A8C7AE}" presName="descendantText" presStyleLbl="alignAcc1" presStyleIdx="2" presStyleCnt="5" custScaleY="119410">
        <dgm:presLayoutVars>
          <dgm:bulletEnabled val="1"/>
        </dgm:presLayoutVars>
      </dgm:prSet>
      <dgm:spPr/>
    </dgm:pt>
    <dgm:pt modelId="{97AA969C-B728-4DE3-9F7D-F78ED42795B2}" type="pres">
      <dgm:prSet presAssocID="{5FA72B1B-591C-4449-A7DF-96C84DE4AC0F}" presName="sp" presStyleCnt="0"/>
      <dgm:spPr/>
    </dgm:pt>
    <dgm:pt modelId="{4F35531B-DC3F-4052-8EBC-7B5441AE011B}" type="pres">
      <dgm:prSet presAssocID="{49F22BEF-0E45-4578-8E0F-B8C762B671B5}" presName="composite" presStyleCnt="0"/>
      <dgm:spPr/>
    </dgm:pt>
    <dgm:pt modelId="{E9A35AF3-07C0-438A-A747-EEF7D7FA5AEA}" type="pres">
      <dgm:prSet presAssocID="{49F22BEF-0E45-4578-8E0F-B8C762B671B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FE020FC-9E98-48BC-A7F3-F57A3D329E51}" type="pres">
      <dgm:prSet presAssocID="{49F22BEF-0E45-4578-8E0F-B8C762B671B5}" presName="descendantText" presStyleLbl="alignAcc1" presStyleIdx="3" presStyleCnt="5" custScaleY="94018">
        <dgm:presLayoutVars>
          <dgm:bulletEnabled val="1"/>
        </dgm:presLayoutVars>
      </dgm:prSet>
      <dgm:spPr/>
    </dgm:pt>
    <dgm:pt modelId="{95F1400B-A55F-4516-96C6-75BE018D1828}" type="pres">
      <dgm:prSet presAssocID="{5C83831C-F43F-44F4-83CE-DA09AE506118}" presName="sp" presStyleCnt="0"/>
      <dgm:spPr/>
    </dgm:pt>
    <dgm:pt modelId="{41661F99-1723-4499-B559-F428011E41F6}" type="pres">
      <dgm:prSet presAssocID="{071F4485-CE0F-42EC-9F7A-B32066B2632C}" presName="composite" presStyleCnt="0"/>
      <dgm:spPr/>
    </dgm:pt>
    <dgm:pt modelId="{8ADF11A9-EB29-4F48-BF9D-A5EB2671A867}" type="pres">
      <dgm:prSet presAssocID="{071F4485-CE0F-42EC-9F7A-B32066B2632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67D7D2BB-395A-4FF8-A49A-5A687E0C0FFA}" type="pres">
      <dgm:prSet presAssocID="{071F4485-CE0F-42EC-9F7A-B32066B2632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E0C9C600-F85C-4220-BEA8-2DE780EBF52D}" srcId="{C4BBFE73-4666-4918-AA95-142932CC6549}" destId="{F5BB38C6-66CE-4633-9F46-918F26B439E1}" srcOrd="1" destOrd="0" parTransId="{03D03E67-62AA-4E9C-8E4D-67DDEBCCB1C0}" sibTransId="{E37D99C7-BA6D-4998-B654-6A4453EBC40C}"/>
    <dgm:cxn modelId="{B19A981D-17BF-4E55-BB3D-AD5F692EBDF3}" srcId="{D62BA7CB-5CA9-4BA5-AC34-EF24A793778E}" destId="{174C8EB8-E0A9-4F16-A1B9-2B38BCC397BE}" srcOrd="0" destOrd="0" parTransId="{09E83E55-95DA-4466-934B-8E8134E15CCF}" sibTransId="{A25C78A3-ABB1-483C-BB8C-D7E3ED32E02C}"/>
    <dgm:cxn modelId="{EB903A21-0158-42B7-A91C-C4D1F00105E2}" type="presOf" srcId="{174C8EB8-E0A9-4F16-A1B9-2B38BCC397BE}" destId="{0832A00F-7CBC-452F-9696-D5BCEB03DCA1}" srcOrd="0" destOrd="0" presId="urn:microsoft.com/office/officeart/2005/8/layout/chevron2"/>
    <dgm:cxn modelId="{F0DAF536-ECA0-445E-A7E2-ECEDB4D92484}" srcId="{071F4485-CE0F-42EC-9F7A-B32066B2632C}" destId="{F9F2E570-6868-46C0-806B-4BA295789F21}" srcOrd="0" destOrd="0" parTransId="{D2441A9B-9CD8-4D4F-A659-38F4A3B5B63E}" sibTransId="{04CA84C1-FBBF-445A-9907-142DF45DF68C}"/>
    <dgm:cxn modelId="{3368E362-AE1A-4D13-ABC6-18DD3A6A90A6}" type="presOf" srcId="{C4BBFE73-4666-4918-AA95-142932CC6549}" destId="{1C94B2FB-9E02-421A-83EA-31E66877FE34}" srcOrd="0" destOrd="0" presId="urn:microsoft.com/office/officeart/2005/8/layout/chevron2"/>
    <dgm:cxn modelId="{7921BB43-B351-40F7-866F-4F29FEA58EE4}" srcId="{C4BBFE73-4666-4918-AA95-142932CC6549}" destId="{49F22BEF-0E45-4578-8E0F-B8C762B671B5}" srcOrd="3" destOrd="0" parTransId="{D2BB610D-727E-4A8F-94CF-7F6BF7B80D7B}" sibTransId="{5C83831C-F43F-44F4-83CE-DA09AE506118}"/>
    <dgm:cxn modelId="{AF59B56B-258C-41C9-8EA5-FF089FB5D9CD}" type="presOf" srcId="{BDEA1789-DCD7-4DCE-BD24-45C317A8C7AE}" destId="{88BF3356-2F0B-41EC-B228-1105FC6D8B5A}" srcOrd="0" destOrd="0" presId="urn:microsoft.com/office/officeart/2005/8/layout/chevron2"/>
    <dgm:cxn modelId="{CFDC4073-A11E-4C55-A655-0EA428FE886A}" type="presOf" srcId="{8AB92840-42E8-4AA4-B203-DB556C108194}" destId="{A7AFAEB7-44D5-4E20-BD61-E0CB2BB9B744}" srcOrd="0" destOrd="0" presId="urn:microsoft.com/office/officeart/2005/8/layout/chevron2"/>
    <dgm:cxn modelId="{43668457-1F95-445A-8E2D-AC821ECB4078}" srcId="{F5BB38C6-66CE-4633-9F46-918F26B439E1}" destId="{311E6E91-3535-41ED-9B2B-9A5620F663C2}" srcOrd="0" destOrd="0" parTransId="{98EFDEF8-C7CF-47D3-BA45-219BF39DE599}" sibTransId="{A6B104CB-FDED-4AD2-8BA8-FF0729656940}"/>
    <dgm:cxn modelId="{55A03180-1B98-42B1-BACC-532B36E7FA2F}" type="presOf" srcId="{3D1B5FBA-85B5-4266-9011-3475733AC2BB}" destId="{0FE020FC-9E98-48BC-A7F3-F57A3D329E51}" srcOrd="0" destOrd="0" presId="urn:microsoft.com/office/officeart/2005/8/layout/chevron2"/>
    <dgm:cxn modelId="{749613A5-EE5E-40D1-8D74-E0D001F83539}" type="presOf" srcId="{49F22BEF-0E45-4578-8E0F-B8C762B671B5}" destId="{E9A35AF3-07C0-438A-A747-EEF7D7FA5AEA}" srcOrd="0" destOrd="0" presId="urn:microsoft.com/office/officeart/2005/8/layout/chevron2"/>
    <dgm:cxn modelId="{B4D480B4-5444-4634-9135-A4B826C08D35}" type="presOf" srcId="{311E6E91-3535-41ED-9B2B-9A5620F663C2}" destId="{7C5A155A-7136-43D3-9BAA-B0CDE7BBAB9E}" srcOrd="0" destOrd="0" presId="urn:microsoft.com/office/officeart/2005/8/layout/chevron2"/>
    <dgm:cxn modelId="{AC370FC4-C6D0-448F-829D-C6175D990F12}" srcId="{C4BBFE73-4666-4918-AA95-142932CC6549}" destId="{D62BA7CB-5CA9-4BA5-AC34-EF24A793778E}" srcOrd="0" destOrd="0" parTransId="{993E28AF-84EB-4D16-8C11-71AAB4B80727}" sibTransId="{6D22FA64-9FC1-430E-88AA-1985235AD0CB}"/>
    <dgm:cxn modelId="{F3CF9AC4-07A5-4330-BB69-9A09417ADFA4}" srcId="{BDEA1789-DCD7-4DCE-BD24-45C317A8C7AE}" destId="{8AB92840-42E8-4AA4-B203-DB556C108194}" srcOrd="0" destOrd="0" parTransId="{C82BF6DE-49F2-4FB7-BD19-1043E5A7EBB2}" sibTransId="{5622A583-BEC2-4B1E-8624-F6C5A4213123}"/>
    <dgm:cxn modelId="{C64EA3C5-86BB-44A4-94BE-5D9B68AADF90}" type="presOf" srcId="{071F4485-CE0F-42EC-9F7A-B32066B2632C}" destId="{8ADF11A9-EB29-4F48-BF9D-A5EB2671A867}" srcOrd="0" destOrd="0" presId="urn:microsoft.com/office/officeart/2005/8/layout/chevron2"/>
    <dgm:cxn modelId="{71C36CCF-EF79-4EEE-8805-F4D57D8CF62A}" type="presOf" srcId="{D62BA7CB-5CA9-4BA5-AC34-EF24A793778E}" destId="{45C20D43-3210-4EDE-8CA6-BB6F0F174729}" srcOrd="0" destOrd="0" presId="urn:microsoft.com/office/officeart/2005/8/layout/chevron2"/>
    <dgm:cxn modelId="{BA907DD4-6905-4DED-84C5-D5E584293A56}" type="presOf" srcId="{F5BB38C6-66CE-4633-9F46-918F26B439E1}" destId="{021E15F5-9FD4-4006-A327-BC55C745F34D}" srcOrd="0" destOrd="0" presId="urn:microsoft.com/office/officeart/2005/8/layout/chevron2"/>
    <dgm:cxn modelId="{EAE8CAE1-9BD1-408C-9D48-3210ACE73834}" srcId="{C4BBFE73-4666-4918-AA95-142932CC6549}" destId="{071F4485-CE0F-42EC-9F7A-B32066B2632C}" srcOrd="4" destOrd="0" parTransId="{EB521887-C94D-49D3-A51A-59D5D0015899}" sibTransId="{8737989C-DEB0-4BA5-8C54-A8D5FFF84102}"/>
    <dgm:cxn modelId="{EDC097EA-54E3-428C-9822-375C1994296D}" type="presOf" srcId="{F9F2E570-6868-46C0-806B-4BA295789F21}" destId="{67D7D2BB-395A-4FF8-A49A-5A687E0C0FFA}" srcOrd="0" destOrd="0" presId="urn:microsoft.com/office/officeart/2005/8/layout/chevron2"/>
    <dgm:cxn modelId="{5FF102EF-AE4C-4883-9266-CF6980FA1995}" srcId="{49F22BEF-0E45-4578-8E0F-B8C762B671B5}" destId="{3D1B5FBA-85B5-4266-9011-3475733AC2BB}" srcOrd="0" destOrd="0" parTransId="{22F6DF5A-C7CF-4DD2-B524-C3BE53BC333B}" sibTransId="{CC6A9711-B86E-4BAA-8D3C-AD5ED24D5641}"/>
    <dgm:cxn modelId="{1D64B7F0-F030-48E8-A703-5E9C8E281B7C}" srcId="{C4BBFE73-4666-4918-AA95-142932CC6549}" destId="{BDEA1789-DCD7-4DCE-BD24-45C317A8C7AE}" srcOrd="2" destOrd="0" parTransId="{A5DCC4A3-7A3F-408E-AFCD-5C3B283962CF}" sibTransId="{5FA72B1B-591C-4449-A7DF-96C84DE4AC0F}"/>
    <dgm:cxn modelId="{25647536-5923-4D39-B836-B7638404E2C6}" type="presParOf" srcId="{1C94B2FB-9E02-421A-83EA-31E66877FE34}" destId="{C9B9498C-590A-42B1-A73E-EF78033FCB27}" srcOrd="0" destOrd="0" presId="urn:microsoft.com/office/officeart/2005/8/layout/chevron2"/>
    <dgm:cxn modelId="{9BC89214-B6C7-4BC7-830F-137591F04773}" type="presParOf" srcId="{C9B9498C-590A-42B1-A73E-EF78033FCB27}" destId="{45C20D43-3210-4EDE-8CA6-BB6F0F174729}" srcOrd="0" destOrd="0" presId="urn:microsoft.com/office/officeart/2005/8/layout/chevron2"/>
    <dgm:cxn modelId="{3A0AB772-0298-4E6A-BA08-90B6423B2DB9}" type="presParOf" srcId="{C9B9498C-590A-42B1-A73E-EF78033FCB27}" destId="{0832A00F-7CBC-452F-9696-D5BCEB03DCA1}" srcOrd="1" destOrd="0" presId="urn:microsoft.com/office/officeart/2005/8/layout/chevron2"/>
    <dgm:cxn modelId="{B1B8D1A3-76C2-4590-8172-95CA899218E2}" type="presParOf" srcId="{1C94B2FB-9E02-421A-83EA-31E66877FE34}" destId="{496F13E2-AA53-4456-8A62-090B4949DF02}" srcOrd="1" destOrd="0" presId="urn:microsoft.com/office/officeart/2005/8/layout/chevron2"/>
    <dgm:cxn modelId="{308EAD2C-C2F7-477C-8B72-ED37E063B5B7}" type="presParOf" srcId="{1C94B2FB-9E02-421A-83EA-31E66877FE34}" destId="{92FC9D58-495C-407F-BF3D-4AA0D7EE5058}" srcOrd="2" destOrd="0" presId="urn:microsoft.com/office/officeart/2005/8/layout/chevron2"/>
    <dgm:cxn modelId="{0B06CEEE-C528-442C-89EC-E69EA015CD80}" type="presParOf" srcId="{92FC9D58-495C-407F-BF3D-4AA0D7EE5058}" destId="{021E15F5-9FD4-4006-A327-BC55C745F34D}" srcOrd="0" destOrd="0" presId="urn:microsoft.com/office/officeart/2005/8/layout/chevron2"/>
    <dgm:cxn modelId="{36268586-04D0-44F3-A9BA-81F33B2AAA8E}" type="presParOf" srcId="{92FC9D58-495C-407F-BF3D-4AA0D7EE5058}" destId="{7C5A155A-7136-43D3-9BAA-B0CDE7BBAB9E}" srcOrd="1" destOrd="0" presId="urn:microsoft.com/office/officeart/2005/8/layout/chevron2"/>
    <dgm:cxn modelId="{FB5D58A3-2CD6-4782-91C1-4E6395FF6937}" type="presParOf" srcId="{1C94B2FB-9E02-421A-83EA-31E66877FE34}" destId="{3C2D6A4A-10DA-4494-A6C3-E9A21FFC8113}" srcOrd="3" destOrd="0" presId="urn:microsoft.com/office/officeart/2005/8/layout/chevron2"/>
    <dgm:cxn modelId="{93F5C267-0512-4940-80DD-BCDD7F0659F4}" type="presParOf" srcId="{1C94B2FB-9E02-421A-83EA-31E66877FE34}" destId="{D233C709-B54A-4845-8354-3E4F1696BDDD}" srcOrd="4" destOrd="0" presId="urn:microsoft.com/office/officeart/2005/8/layout/chevron2"/>
    <dgm:cxn modelId="{9E824C6A-1CA3-4CB0-9C83-7F578859ED7D}" type="presParOf" srcId="{D233C709-B54A-4845-8354-3E4F1696BDDD}" destId="{88BF3356-2F0B-41EC-B228-1105FC6D8B5A}" srcOrd="0" destOrd="0" presId="urn:microsoft.com/office/officeart/2005/8/layout/chevron2"/>
    <dgm:cxn modelId="{08CDF50E-0D72-40DC-ACC1-B7422A4111C8}" type="presParOf" srcId="{D233C709-B54A-4845-8354-3E4F1696BDDD}" destId="{A7AFAEB7-44D5-4E20-BD61-E0CB2BB9B744}" srcOrd="1" destOrd="0" presId="urn:microsoft.com/office/officeart/2005/8/layout/chevron2"/>
    <dgm:cxn modelId="{BF81E1EE-5570-438D-A87F-9F198DFD3898}" type="presParOf" srcId="{1C94B2FB-9E02-421A-83EA-31E66877FE34}" destId="{97AA969C-B728-4DE3-9F7D-F78ED42795B2}" srcOrd="5" destOrd="0" presId="urn:microsoft.com/office/officeart/2005/8/layout/chevron2"/>
    <dgm:cxn modelId="{3365E0F2-FD19-49B3-B155-23C16C2A6B89}" type="presParOf" srcId="{1C94B2FB-9E02-421A-83EA-31E66877FE34}" destId="{4F35531B-DC3F-4052-8EBC-7B5441AE011B}" srcOrd="6" destOrd="0" presId="urn:microsoft.com/office/officeart/2005/8/layout/chevron2"/>
    <dgm:cxn modelId="{9595F1D9-167B-49E5-96C0-65FF18A8BAE2}" type="presParOf" srcId="{4F35531B-DC3F-4052-8EBC-7B5441AE011B}" destId="{E9A35AF3-07C0-438A-A747-EEF7D7FA5AEA}" srcOrd="0" destOrd="0" presId="urn:microsoft.com/office/officeart/2005/8/layout/chevron2"/>
    <dgm:cxn modelId="{B234EBF8-E763-43DA-A370-BFD71923806E}" type="presParOf" srcId="{4F35531B-DC3F-4052-8EBC-7B5441AE011B}" destId="{0FE020FC-9E98-48BC-A7F3-F57A3D329E51}" srcOrd="1" destOrd="0" presId="urn:microsoft.com/office/officeart/2005/8/layout/chevron2"/>
    <dgm:cxn modelId="{EE9FED42-461C-43FD-BEC0-89F970F44306}" type="presParOf" srcId="{1C94B2FB-9E02-421A-83EA-31E66877FE34}" destId="{95F1400B-A55F-4516-96C6-75BE018D1828}" srcOrd="7" destOrd="0" presId="urn:microsoft.com/office/officeart/2005/8/layout/chevron2"/>
    <dgm:cxn modelId="{1879AF4D-283C-4D0C-810D-0D56AF3DC3C0}" type="presParOf" srcId="{1C94B2FB-9E02-421A-83EA-31E66877FE34}" destId="{41661F99-1723-4499-B559-F428011E41F6}" srcOrd="8" destOrd="0" presId="urn:microsoft.com/office/officeart/2005/8/layout/chevron2"/>
    <dgm:cxn modelId="{A4C6B387-FF2E-4849-91AB-8F98CFD232CC}" type="presParOf" srcId="{41661F99-1723-4499-B559-F428011E41F6}" destId="{8ADF11A9-EB29-4F48-BF9D-A5EB2671A867}" srcOrd="0" destOrd="0" presId="urn:microsoft.com/office/officeart/2005/8/layout/chevron2"/>
    <dgm:cxn modelId="{8E49D6A1-F266-4154-B202-FBE766FCD59A}" type="presParOf" srcId="{41661F99-1723-4499-B559-F428011E41F6}" destId="{67D7D2BB-395A-4FF8-A49A-5A687E0C0F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BBFE73-4666-4918-AA95-142932CC65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2BA7CB-5CA9-4BA5-AC34-EF24A793778E}">
      <dgm:prSet phldrT="[Texto]"/>
      <dgm:spPr/>
      <dgm:t>
        <a:bodyPr/>
        <a:lstStyle/>
        <a:p>
          <a:endParaRPr lang="pt-BR" dirty="0"/>
        </a:p>
      </dgm:t>
    </dgm:pt>
    <dgm:pt modelId="{993E28AF-84EB-4D16-8C11-71AAB4B80727}" type="parTrans" cxnId="{AC370FC4-C6D0-448F-829D-C6175D990F12}">
      <dgm:prSet/>
      <dgm:spPr/>
      <dgm:t>
        <a:bodyPr/>
        <a:lstStyle/>
        <a:p>
          <a:endParaRPr lang="pt-BR"/>
        </a:p>
      </dgm:t>
    </dgm:pt>
    <dgm:pt modelId="{6D22FA64-9FC1-430E-88AA-1985235AD0CB}" type="sibTrans" cxnId="{AC370FC4-C6D0-448F-829D-C6175D990F12}">
      <dgm:prSet/>
      <dgm:spPr/>
      <dgm:t>
        <a:bodyPr/>
        <a:lstStyle/>
        <a:p>
          <a:endParaRPr lang="pt-BR"/>
        </a:p>
      </dgm:t>
    </dgm:pt>
    <dgm:pt modelId="{174C8EB8-E0A9-4F16-A1B9-2B38BCC397BE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Processo de </a:t>
          </a:r>
          <a:r>
            <a:rPr lang="pt-BR" sz="2000" dirty="0" err="1">
              <a:latin typeface="Arial" panose="020B0604020202020204" pitchFamily="34" charset="0"/>
              <a:cs typeface="Arial" panose="020B0604020202020204" pitchFamily="34" charset="0"/>
            </a:rPr>
            <a:t>macroalocação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 de água deve ser formalizado entre os órgãos gestores,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com vazões de entrega dos cursos de água estaduais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 para os corpos de água de domínio da União </a:t>
          </a:r>
          <a:endParaRPr lang="pt-BR" sz="2000" dirty="0"/>
        </a:p>
      </dgm:t>
    </dgm:pt>
    <dgm:pt modelId="{09E83E55-95DA-4466-934B-8E8134E15CCF}" type="parTrans" cxnId="{B19A981D-17BF-4E55-BB3D-AD5F692EBDF3}">
      <dgm:prSet/>
      <dgm:spPr/>
      <dgm:t>
        <a:bodyPr/>
        <a:lstStyle/>
        <a:p>
          <a:endParaRPr lang="pt-BR"/>
        </a:p>
      </dgm:t>
    </dgm:pt>
    <dgm:pt modelId="{A25C78A3-ABB1-483C-BB8C-D7E3ED32E02C}" type="sibTrans" cxnId="{B19A981D-17BF-4E55-BB3D-AD5F692EBDF3}">
      <dgm:prSet/>
      <dgm:spPr/>
      <dgm:t>
        <a:bodyPr/>
        <a:lstStyle/>
        <a:p>
          <a:endParaRPr lang="pt-BR"/>
        </a:p>
      </dgm:t>
    </dgm:pt>
    <dgm:pt modelId="{F5BB38C6-66CE-4633-9F46-918F26B439E1}">
      <dgm:prSet phldrT="[Texto]"/>
      <dgm:spPr/>
      <dgm:t>
        <a:bodyPr/>
        <a:lstStyle/>
        <a:p>
          <a:endParaRPr lang="pt-BR" dirty="0"/>
        </a:p>
      </dgm:t>
    </dgm:pt>
    <dgm:pt modelId="{03D03E67-62AA-4E9C-8E4D-67DDEBCCB1C0}" type="parTrans" cxnId="{E0C9C600-F85C-4220-BEA8-2DE780EBF52D}">
      <dgm:prSet/>
      <dgm:spPr/>
      <dgm:t>
        <a:bodyPr/>
        <a:lstStyle/>
        <a:p>
          <a:endParaRPr lang="pt-BR"/>
        </a:p>
      </dgm:t>
    </dgm:pt>
    <dgm:pt modelId="{E37D99C7-BA6D-4998-B654-6A4453EBC40C}" type="sibTrans" cxnId="{E0C9C600-F85C-4220-BEA8-2DE780EBF52D}">
      <dgm:prSet/>
      <dgm:spPr/>
      <dgm:t>
        <a:bodyPr/>
        <a:lstStyle/>
        <a:p>
          <a:endParaRPr lang="pt-BR"/>
        </a:p>
      </dgm:t>
    </dgm:pt>
    <dgm:pt modelId="{BDEA1789-DCD7-4DCE-BD24-45C317A8C7AE}">
      <dgm:prSet phldrT="[Texto]"/>
      <dgm:spPr/>
      <dgm:t>
        <a:bodyPr/>
        <a:lstStyle/>
        <a:p>
          <a:endParaRPr lang="pt-BR" dirty="0"/>
        </a:p>
      </dgm:t>
    </dgm:pt>
    <dgm:pt modelId="{A5DCC4A3-7A3F-408E-AFCD-5C3B283962CF}" type="parTrans" cxnId="{1D64B7F0-F030-48E8-A703-5E9C8E281B7C}">
      <dgm:prSet/>
      <dgm:spPr/>
      <dgm:t>
        <a:bodyPr/>
        <a:lstStyle/>
        <a:p>
          <a:endParaRPr lang="pt-BR"/>
        </a:p>
      </dgm:t>
    </dgm:pt>
    <dgm:pt modelId="{5FA72B1B-591C-4449-A7DF-96C84DE4AC0F}" type="sibTrans" cxnId="{1D64B7F0-F030-48E8-A703-5E9C8E281B7C}">
      <dgm:prSet/>
      <dgm:spPr/>
      <dgm:t>
        <a:bodyPr/>
        <a:lstStyle/>
        <a:p>
          <a:endParaRPr lang="pt-BR"/>
        </a:p>
      </dgm:t>
    </dgm:pt>
    <dgm:pt modelId="{8AB92840-42E8-4AA4-B203-DB556C108194}">
      <dgm:prSet phldrT="[Texto]" custT="1"/>
      <dgm:spPr/>
      <dgm:t>
        <a:bodyPr/>
        <a:lstStyle/>
        <a:p>
          <a:r>
            <a:rPr lang="pt-BR" sz="2000" b="1" dirty="0" err="1">
              <a:latin typeface="Arial" panose="020B0604020202020204" pitchFamily="34" charset="0"/>
              <a:cs typeface="Arial" panose="020B0604020202020204" pitchFamily="34" charset="0"/>
            </a:rPr>
            <a:t>Macroalocação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 de água deve ser revista ao final dos estudos de vazões ecológicas e aproveitamentos hidrelétricos</a:t>
          </a:r>
          <a:endParaRPr lang="pt-BR" sz="2000" dirty="0"/>
        </a:p>
      </dgm:t>
    </dgm:pt>
    <dgm:pt modelId="{C82BF6DE-49F2-4FB7-BD19-1043E5A7EBB2}" type="parTrans" cxnId="{F3CF9AC4-07A5-4330-BB69-9A09417ADFA4}">
      <dgm:prSet/>
      <dgm:spPr/>
      <dgm:t>
        <a:bodyPr/>
        <a:lstStyle/>
        <a:p>
          <a:endParaRPr lang="pt-BR"/>
        </a:p>
      </dgm:t>
    </dgm:pt>
    <dgm:pt modelId="{5622A583-BEC2-4B1E-8624-F6C5A4213123}" type="sibTrans" cxnId="{F3CF9AC4-07A5-4330-BB69-9A09417ADFA4}">
      <dgm:prSet/>
      <dgm:spPr/>
      <dgm:t>
        <a:bodyPr/>
        <a:lstStyle/>
        <a:p>
          <a:endParaRPr lang="pt-BR"/>
        </a:p>
      </dgm:t>
    </dgm:pt>
    <dgm:pt modelId="{311E6E91-3535-41ED-9B2B-9A5620F663C2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Processos de </a:t>
          </a:r>
          <a:r>
            <a:rPr lang="pt-BR" sz="2000" dirty="0" err="1">
              <a:latin typeface="Arial" panose="020B0604020202020204" pitchFamily="34" charset="0"/>
              <a:cs typeface="Arial" panose="020B0604020202020204" pitchFamily="34" charset="0"/>
            </a:rPr>
            <a:t>microalocação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 de água devem ser realizados apenas para sistemas hídricos em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situação de conflito ou maiores índices de criticidade hídrica</a:t>
          </a:r>
          <a:endParaRPr lang="pt-BR" sz="2000" dirty="0"/>
        </a:p>
      </dgm:t>
    </dgm:pt>
    <dgm:pt modelId="{98EFDEF8-C7CF-47D3-BA45-219BF39DE599}" type="parTrans" cxnId="{43668457-1F95-445A-8E2D-AC821ECB4078}">
      <dgm:prSet/>
      <dgm:spPr/>
      <dgm:t>
        <a:bodyPr/>
        <a:lstStyle/>
        <a:p>
          <a:endParaRPr lang="pt-BR"/>
        </a:p>
      </dgm:t>
    </dgm:pt>
    <dgm:pt modelId="{A6B104CB-FDED-4AD2-8BA8-FF0729656940}" type="sibTrans" cxnId="{43668457-1F95-445A-8E2D-AC821ECB4078}">
      <dgm:prSet/>
      <dgm:spPr/>
      <dgm:t>
        <a:bodyPr/>
        <a:lstStyle/>
        <a:p>
          <a:endParaRPr lang="pt-BR"/>
        </a:p>
      </dgm:t>
    </dgm:pt>
    <dgm:pt modelId="{1C94B2FB-9E02-421A-83EA-31E66877FE34}" type="pres">
      <dgm:prSet presAssocID="{C4BBFE73-4666-4918-AA95-142932CC6549}" presName="linearFlow" presStyleCnt="0">
        <dgm:presLayoutVars>
          <dgm:dir/>
          <dgm:animLvl val="lvl"/>
          <dgm:resizeHandles val="exact"/>
        </dgm:presLayoutVars>
      </dgm:prSet>
      <dgm:spPr/>
    </dgm:pt>
    <dgm:pt modelId="{C9B9498C-590A-42B1-A73E-EF78033FCB27}" type="pres">
      <dgm:prSet presAssocID="{D62BA7CB-5CA9-4BA5-AC34-EF24A793778E}" presName="composite" presStyleCnt="0"/>
      <dgm:spPr/>
    </dgm:pt>
    <dgm:pt modelId="{45C20D43-3210-4EDE-8CA6-BB6F0F174729}" type="pres">
      <dgm:prSet presAssocID="{D62BA7CB-5CA9-4BA5-AC34-EF24A793778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832A00F-7CBC-452F-9696-D5BCEB03DCA1}" type="pres">
      <dgm:prSet presAssocID="{D62BA7CB-5CA9-4BA5-AC34-EF24A793778E}" presName="descendantText" presStyleLbl="alignAcc1" presStyleIdx="0" presStyleCnt="3" custScaleY="117606">
        <dgm:presLayoutVars>
          <dgm:bulletEnabled val="1"/>
        </dgm:presLayoutVars>
      </dgm:prSet>
      <dgm:spPr/>
    </dgm:pt>
    <dgm:pt modelId="{496F13E2-AA53-4456-8A62-090B4949DF02}" type="pres">
      <dgm:prSet presAssocID="{6D22FA64-9FC1-430E-88AA-1985235AD0CB}" presName="sp" presStyleCnt="0"/>
      <dgm:spPr/>
    </dgm:pt>
    <dgm:pt modelId="{92FC9D58-495C-407F-BF3D-4AA0D7EE5058}" type="pres">
      <dgm:prSet presAssocID="{F5BB38C6-66CE-4633-9F46-918F26B439E1}" presName="composite" presStyleCnt="0"/>
      <dgm:spPr/>
    </dgm:pt>
    <dgm:pt modelId="{021E15F5-9FD4-4006-A327-BC55C745F34D}" type="pres">
      <dgm:prSet presAssocID="{F5BB38C6-66CE-4633-9F46-918F26B439E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C5A155A-7136-43D3-9BAA-B0CDE7BBAB9E}" type="pres">
      <dgm:prSet presAssocID="{F5BB38C6-66CE-4633-9F46-918F26B439E1}" presName="descendantText" presStyleLbl="alignAcc1" presStyleIdx="1" presStyleCnt="3" custScaleY="111318">
        <dgm:presLayoutVars>
          <dgm:bulletEnabled val="1"/>
        </dgm:presLayoutVars>
      </dgm:prSet>
      <dgm:spPr/>
    </dgm:pt>
    <dgm:pt modelId="{3C2D6A4A-10DA-4494-A6C3-E9A21FFC8113}" type="pres">
      <dgm:prSet presAssocID="{E37D99C7-BA6D-4998-B654-6A4453EBC40C}" presName="sp" presStyleCnt="0"/>
      <dgm:spPr/>
    </dgm:pt>
    <dgm:pt modelId="{D233C709-B54A-4845-8354-3E4F1696BDDD}" type="pres">
      <dgm:prSet presAssocID="{BDEA1789-DCD7-4DCE-BD24-45C317A8C7AE}" presName="composite" presStyleCnt="0"/>
      <dgm:spPr/>
    </dgm:pt>
    <dgm:pt modelId="{88BF3356-2F0B-41EC-B228-1105FC6D8B5A}" type="pres">
      <dgm:prSet presAssocID="{BDEA1789-DCD7-4DCE-BD24-45C317A8C7A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7AFAEB7-44D5-4E20-BD61-E0CB2BB9B744}" type="pres">
      <dgm:prSet presAssocID="{BDEA1789-DCD7-4DCE-BD24-45C317A8C7AE}" presName="descendantText" presStyleLbl="alignAcc1" presStyleIdx="2" presStyleCnt="3" custScaleY="96949">
        <dgm:presLayoutVars>
          <dgm:bulletEnabled val="1"/>
        </dgm:presLayoutVars>
      </dgm:prSet>
      <dgm:spPr/>
    </dgm:pt>
  </dgm:ptLst>
  <dgm:cxnLst>
    <dgm:cxn modelId="{E0C9C600-F85C-4220-BEA8-2DE780EBF52D}" srcId="{C4BBFE73-4666-4918-AA95-142932CC6549}" destId="{F5BB38C6-66CE-4633-9F46-918F26B439E1}" srcOrd="1" destOrd="0" parTransId="{03D03E67-62AA-4E9C-8E4D-67DDEBCCB1C0}" sibTransId="{E37D99C7-BA6D-4998-B654-6A4453EBC40C}"/>
    <dgm:cxn modelId="{A64DF00F-ADF3-4291-909B-DFB275F30977}" type="presOf" srcId="{8AB92840-42E8-4AA4-B203-DB556C108194}" destId="{A7AFAEB7-44D5-4E20-BD61-E0CB2BB9B744}" srcOrd="0" destOrd="0" presId="urn:microsoft.com/office/officeart/2005/8/layout/chevron2"/>
    <dgm:cxn modelId="{B19A981D-17BF-4E55-BB3D-AD5F692EBDF3}" srcId="{D62BA7CB-5CA9-4BA5-AC34-EF24A793778E}" destId="{174C8EB8-E0A9-4F16-A1B9-2B38BCC397BE}" srcOrd="0" destOrd="0" parTransId="{09E83E55-95DA-4466-934B-8E8134E15CCF}" sibTransId="{A25C78A3-ABB1-483C-BB8C-D7E3ED32E02C}"/>
    <dgm:cxn modelId="{96860C57-EDBB-4BF8-9D2B-15DF6E180306}" type="presOf" srcId="{C4BBFE73-4666-4918-AA95-142932CC6549}" destId="{1C94B2FB-9E02-421A-83EA-31E66877FE34}" srcOrd="0" destOrd="0" presId="urn:microsoft.com/office/officeart/2005/8/layout/chevron2"/>
    <dgm:cxn modelId="{43668457-1F95-445A-8E2D-AC821ECB4078}" srcId="{F5BB38C6-66CE-4633-9F46-918F26B439E1}" destId="{311E6E91-3535-41ED-9B2B-9A5620F663C2}" srcOrd="0" destOrd="0" parTransId="{98EFDEF8-C7CF-47D3-BA45-219BF39DE599}" sibTransId="{A6B104CB-FDED-4AD2-8BA8-FF0729656940}"/>
    <dgm:cxn modelId="{BEC47586-EAD4-421F-8060-B7E26780E5AC}" type="presOf" srcId="{F5BB38C6-66CE-4633-9F46-918F26B439E1}" destId="{021E15F5-9FD4-4006-A327-BC55C745F34D}" srcOrd="0" destOrd="0" presId="urn:microsoft.com/office/officeart/2005/8/layout/chevron2"/>
    <dgm:cxn modelId="{84C6A9A4-A0B6-470F-BED0-758FFA147571}" type="presOf" srcId="{311E6E91-3535-41ED-9B2B-9A5620F663C2}" destId="{7C5A155A-7136-43D3-9BAA-B0CDE7BBAB9E}" srcOrd="0" destOrd="0" presId="urn:microsoft.com/office/officeart/2005/8/layout/chevron2"/>
    <dgm:cxn modelId="{649194AF-E230-4976-A262-ED03F11B4A12}" type="presOf" srcId="{BDEA1789-DCD7-4DCE-BD24-45C317A8C7AE}" destId="{88BF3356-2F0B-41EC-B228-1105FC6D8B5A}" srcOrd="0" destOrd="0" presId="urn:microsoft.com/office/officeart/2005/8/layout/chevron2"/>
    <dgm:cxn modelId="{B7289AB6-4AF1-4BE5-BD7B-6CEDD4EBF1B8}" type="presOf" srcId="{D62BA7CB-5CA9-4BA5-AC34-EF24A793778E}" destId="{45C20D43-3210-4EDE-8CA6-BB6F0F174729}" srcOrd="0" destOrd="0" presId="urn:microsoft.com/office/officeart/2005/8/layout/chevron2"/>
    <dgm:cxn modelId="{AC370FC4-C6D0-448F-829D-C6175D990F12}" srcId="{C4BBFE73-4666-4918-AA95-142932CC6549}" destId="{D62BA7CB-5CA9-4BA5-AC34-EF24A793778E}" srcOrd="0" destOrd="0" parTransId="{993E28AF-84EB-4D16-8C11-71AAB4B80727}" sibTransId="{6D22FA64-9FC1-430E-88AA-1985235AD0CB}"/>
    <dgm:cxn modelId="{F3CF9AC4-07A5-4330-BB69-9A09417ADFA4}" srcId="{BDEA1789-DCD7-4DCE-BD24-45C317A8C7AE}" destId="{8AB92840-42E8-4AA4-B203-DB556C108194}" srcOrd="0" destOrd="0" parTransId="{C82BF6DE-49F2-4FB7-BD19-1043E5A7EBB2}" sibTransId="{5622A583-BEC2-4B1E-8624-F6C5A4213123}"/>
    <dgm:cxn modelId="{58F0CCEF-94BF-429C-B808-F9E7A1B7918D}" type="presOf" srcId="{174C8EB8-E0A9-4F16-A1B9-2B38BCC397BE}" destId="{0832A00F-7CBC-452F-9696-D5BCEB03DCA1}" srcOrd="0" destOrd="0" presId="urn:microsoft.com/office/officeart/2005/8/layout/chevron2"/>
    <dgm:cxn modelId="{1D64B7F0-F030-48E8-A703-5E9C8E281B7C}" srcId="{C4BBFE73-4666-4918-AA95-142932CC6549}" destId="{BDEA1789-DCD7-4DCE-BD24-45C317A8C7AE}" srcOrd="2" destOrd="0" parTransId="{A5DCC4A3-7A3F-408E-AFCD-5C3B283962CF}" sibTransId="{5FA72B1B-591C-4449-A7DF-96C84DE4AC0F}"/>
    <dgm:cxn modelId="{4D03A70F-33C7-4295-9684-578236EDA512}" type="presParOf" srcId="{1C94B2FB-9E02-421A-83EA-31E66877FE34}" destId="{C9B9498C-590A-42B1-A73E-EF78033FCB27}" srcOrd="0" destOrd="0" presId="urn:microsoft.com/office/officeart/2005/8/layout/chevron2"/>
    <dgm:cxn modelId="{AFBAB627-E1EB-466C-A1D3-9D957E3863A5}" type="presParOf" srcId="{C9B9498C-590A-42B1-A73E-EF78033FCB27}" destId="{45C20D43-3210-4EDE-8CA6-BB6F0F174729}" srcOrd="0" destOrd="0" presId="urn:microsoft.com/office/officeart/2005/8/layout/chevron2"/>
    <dgm:cxn modelId="{EF2CF2EE-62E4-48F9-9CB6-EA277C0CD586}" type="presParOf" srcId="{C9B9498C-590A-42B1-A73E-EF78033FCB27}" destId="{0832A00F-7CBC-452F-9696-D5BCEB03DCA1}" srcOrd="1" destOrd="0" presId="urn:microsoft.com/office/officeart/2005/8/layout/chevron2"/>
    <dgm:cxn modelId="{1DBCDA1A-16A8-44CC-973C-4788C86C5FF3}" type="presParOf" srcId="{1C94B2FB-9E02-421A-83EA-31E66877FE34}" destId="{496F13E2-AA53-4456-8A62-090B4949DF02}" srcOrd="1" destOrd="0" presId="urn:microsoft.com/office/officeart/2005/8/layout/chevron2"/>
    <dgm:cxn modelId="{62855A74-C691-4A47-B574-DD183973D77E}" type="presParOf" srcId="{1C94B2FB-9E02-421A-83EA-31E66877FE34}" destId="{92FC9D58-495C-407F-BF3D-4AA0D7EE5058}" srcOrd="2" destOrd="0" presId="urn:microsoft.com/office/officeart/2005/8/layout/chevron2"/>
    <dgm:cxn modelId="{7D250D30-608B-4DE5-9ED2-3131F375B902}" type="presParOf" srcId="{92FC9D58-495C-407F-BF3D-4AA0D7EE5058}" destId="{021E15F5-9FD4-4006-A327-BC55C745F34D}" srcOrd="0" destOrd="0" presId="urn:microsoft.com/office/officeart/2005/8/layout/chevron2"/>
    <dgm:cxn modelId="{7F0E232E-1AD3-453A-B684-6507FF6B09D9}" type="presParOf" srcId="{92FC9D58-495C-407F-BF3D-4AA0D7EE5058}" destId="{7C5A155A-7136-43D3-9BAA-B0CDE7BBAB9E}" srcOrd="1" destOrd="0" presId="urn:microsoft.com/office/officeart/2005/8/layout/chevron2"/>
    <dgm:cxn modelId="{1ED78FAA-9F24-4ADC-8C6A-1F80BDDBC2DF}" type="presParOf" srcId="{1C94B2FB-9E02-421A-83EA-31E66877FE34}" destId="{3C2D6A4A-10DA-4494-A6C3-E9A21FFC8113}" srcOrd="3" destOrd="0" presId="urn:microsoft.com/office/officeart/2005/8/layout/chevron2"/>
    <dgm:cxn modelId="{2535B205-74B6-4C6A-BAD7-01A54AEED9FC}" type="presParOf" srcId="{1C94B2FB-9E02-421A-83EA-31E66877FE34}" destId="{D233C709-B54A-4845-8354-3E4F1696BDDD}" srcOrd="4" destOrd="0" presId="urn:microsoft.com/office/officeart/2005/8/layout/chevron2"/>
    <dgm:cxn modelId="{617389DF-967B-4993-A3D7-8830C1ECC969}" type="presParOf" srcId="{D233C709-B54A-4845-8354-3E4F1696BDDD}" destId="{88BF3356-2F0B-41EC-B228-1105FC6D8B5A}" srcOrd="0" destOrd="0" presId="urn:microsoft.com/office/officeart/2005/8/layout/chevron2"/>
    <dgm:cxn modelId="{79FA94FB-8619-4F05-A5CF-147B9EAD41B9}" type="presParOf" srcId="{D233C709-B54A-4845-8354-3E4F1696BDDD}" destId="{A7AFAEB7-44D5-4E20-BD61-E0CB2BB9B7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BBFE73-4666-4918-AA95-142932CC65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2BA7CB-5CA9-4BA5-AC34-EF24A793778E}">
      <dgm:prSet phldrT="[Texto]" custT="1"/>
      <dgm:spPr/>
      <dgm:t>
        <a:bodyPr/>
        <a:lstStyle/>
        <a:p>
          <a:endParaRPr lang="pt-BR" sz="2000" dirty="0"/>
        </a:p>
      </dgm:t>
    </dgm:pt>
    <dgm:pt modelId="{993E28AF-84EB-4D16-8C11-71AAB4B80727}" type="parTrans" cxnId="{AC370FC4-C6D0-448F-829D-C6175D990F12}">
      <dgm:prSet/>
      <dgm:spPr/>
      <dgm:t>
        <a:bodyPr/>
        <a:lstStyle/>
        <a:p>
          <a:endParaRPr lang="pt-BR"/>
        </a:p>
      </dgm:t>
    </dgm:pt>
    <dgm:pt modelId="{6D22FA64-9FC1-430E-88AA-1985235AD0CB}" type="sibTrans" cxnId="{AC370FC4-C6D0-448F-829D-C6175D990F12}">
      <dgm:prSet/>
      <dgm:spPr/>
      <dgm:t>
        <a:bodyPr/>
        <a:lstStyle/>
        <a:p>
          <a:endParaRPr lang="pt-BR"/>
        </a:p>
      </dgm:t>
    </dgm:pt>
    <dgm:pt modelId="{174C8EB8-E0A9-4F16-A1B9-2B38BCC397BE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Buscar quantificar e considerar os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investimentos dos usuários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em tecnologias que levem a reduções nos consumos de água ou melhoria na qualidade dos efluentes</a:t>
          </a:r>
          <a:endParaRPr lang="pt-BR" sz="2000" dirty="0"/>
        </a:p>
      </dgm:t>
    </dgm:pt>
    <dgm:pt modelId="{09E83E55-95DA-4466-934B-8E8134E15CCF}" type="parTrans" cxnId="{B19A981D-17BF-4E55-BB3D-AD5F692EBDF3}">
      <dgm:prSet/>
      <dgm:spPr/>
      <dgm:t>
        <a:bodyPr/>
        <a:lstStyle/>
        <a:p>
          <a:endParaRPr lang="pt-BR"/>
        </a:p>
      </dgm:t>
    </dgm:pt>
    <dgm:pt modelId="{A25C78A3-ABB1-483C-BB8C-D7E3ED32E02C}" type="sibTrans" cxnId="{B19A981D-17BF-4E55-BB3D-AD5F692EBDF3}">
      <dgm:prSet/>
      <dgm:spPr/>
      <dgm:t>
        <a:bodyPr/>
        <a:lstStyle/>
        <a:p>
          <a:endParaRPr lang="pt-BR"/>
        </a:p>
      </dgm:t>
    </dgm:pt>
    <dgm:pt modelId="{F5BB38C6-66CE-4633-9F46-918F26B439E1}">
      <dgm:prSet phldrT="[Texto]" custT="1"/>
      <dgm:spPr/>
      <dgm:t>
        <a:bodyPr/>
        <a:lstStyle/>
        <a:p>
          <a:endParaRPr lang="pt-BR" sz="2000" dirty="0"/>
        </a:p>
      </dgm:t>
    </dgm:pt>
    <dgm:pt modelId="{03D03E67-62AA-4E9C-8E4D-67DDEBCCB1C0}" type="parTrans" cxnId="{E0C9C600-F85C-4220-BEA8-2DE780EBF52D}">
      <dgm:prSet/>
      <dgm:spPr/>
      <dgm:t>
        <a:bodyPr/>
        <a:lstStyle/>
        <a:p>
          <a:endParaRPr lang="pt-BR"/>
        </a:p>
      </dgm:t>
    </dgm:pt>
    <dgm:pt modelId="{E37D99C7-BA6D-4998-B654-6A4453EBC40C}" type="sibTrans" cxnId="{E0C9C600-F85C-4220-BEA8-2DE780EBF52D}">
      <dgm:prSet/>
      <dgm:spPr/>
      <dgm:t>
        <a:bodyPr/>
        <a:lstStyle/>
        <a:p>
          <a:endParaRPr lang="pt-BR"/>
        </a:p>
      </dgm:t>
    </dgm:pt>
    <dgm:pt modelId="{311E6E91-3535-41ED-9B2B-9A5620F663C2}">
      <dgm:prSet phldrT="[Texto]" custT="1"/>
      <dgm:spPr/>
      <dgm:t>
        <a:bodyPr/>
        <a:lstStyle/>
        <a:p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Estudar alternativas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de parcerias público-privadas em que os usuários que investirem em ações relacionadas a benefícios para o meio ambiente recebam incentivos e benefícios fiscais</a:t>
          </a:r>
          <a:endParaRPr lang="pt-BR" sz="2000" dirty="0"/>
        </a:p>
      </dgm:t>
    </dgm:pt>
    <dgm:pt modelId="{98EFDEF8-C7CF-47D3-BA45-219BF39DE599}" type="parTrans" cxnId="{43668457-1F95-445A-8E2D-AC821ECB4078}">
      <dgm:prSet/>
      <dgm:spPr/>
      <dgm:t>
        <a:bodyPr/>
        <a:lstStyle/>
        <a:p>
          <a:endParaRPr lang="pt-BR"/>
        </a:p>
      </dgm:t>
    </dgm:pt>
    <dgm:pt modelId="{A6B104CB-FDED-4AD2-8BA8-FF0729656940}" type="sibTrans" cxnId="{43668457-1F95-445A-8E2D-AC821ECB4078}">
      <dgm:prSet/>
      <dgm:spPr/>
      <dgm:t>
        <a:bodyPr/>
        <a:lstStyle/>
        <a:p>
          <a:endParaRPr lang="pt-BR"/>
        </a:p>
      </dgm:t>
    </dgm:pt>
    <dgm:pt modelId="{1C94B2FB-9E02-421A-83EA-31E66877FE34}" type="pres">
      <dgm:prSet presAssocID="{C4BBFE73-4666-4918-AA95-142932CC6549}" presName="linearFlow" presStyleCnt="0">
        <dgm:presLayoutVars>
          <dgm:dir/>
          <dgm:animLvl val="lvl"/>
          <dgm:resizeHandles val="exact"/>
        </dgm:presLayoutVars>
      </dgm:prSet>
      <dgm:spPr/>
    </dgm:pt>
    <dgm:pt modelId="{C9B9498C-590A-42B1-A73E-EF78033FCB27}" type="pres">
      <dgm:prSet presAssocID="{D62BA7CB-5CA9-4BA5-AC34-EF24A793778E}" presName="composite" presStyleCnt="0"/>
      <dgm:spPr/>
    </dgm:pt>
    <dgm:pt modelId="{45C20D43-3210-4EDE-8CA6-BB6F0F174729}" type="pres">
      <dgm:prSet presAssocID="{D62BA7CB-5CA9-4BA5-AC34-EF24A793778E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832A00F-7CBC-452F-9696-D5BCEB03DCA1}" type="pres">
      <dgm:prSet presAssocID="{D62BA7CB-5CA9-4BA5-AC34-EF24A793778E}" presName="descendantText" presStyleLbl="alignAcc1" presStyleIdx="0" presStyleCnt="2" custScaleY="117606">
        <dgm:presLayoutVars>
          <dgm:bulletEnabled val="1"/>
        </dgm:presLayoutVars>
      </dgm:prSet>
      <dgm:spPr/>
    </dgm:pt>
    <dgm:pt modelId="{496F13E2-AA53-4456-8A62-090B4949DF02}" type="pres">
      <dgm:prSet presAssocID="{6D22FA64-9FC1-430E-88AA-1985235AD0CB}" presName="sp" presStyleCnt="0"/>
      <dgm:spPr/>
    </dgm:pt>
    <dgm:pt modelId="{92FC9D58-495C-407F-BF3D-4AA0D7EE5058}" type="pres">
      <dgm:prSet presAssocID="{F5BB38C6-66CE-4633-9F46-918F26B439E1}" presName="composite" presStyleCnt="0"/>
      <dgm:spPr/>
    </dgm:pt>
    <dgm:pt modelId="{021E15F5-9FD4-4006-A327-BC55C745F34D}" type="pres">
      <dgm:prSet presAssocID="{F5BB38C6-66CE-4633-9F46-918F26B439E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C5A155A-7136-43D3-9BAA-B0CDE7BBAB9E}" type="pres">
      <dgm:prSet presAssocID="{F5BB38C6-66CE-4633-9F46-918F26B439E1}" presName="descendantText" presStyleLbl="alignAcc1" presStyleIdx="1" presStyleCnt="2" custScaleY="111318">
        <dgm:presLayoutVars>
          <dgm:bulletEnabled val="1"/>
        </dgm:presLayoutVars>
      </dgm:prSet>
      <dgm:spPr/>
    </dgm:pt>
  </dgm:ptLst>
  <dgm:cxnLst>
    <dgm:cxn modelId="{E0C9C600-F85C-4220-BEA8-2DE780EBF52D}" srcId="{C4BBFE73-4666-4918-AA95-142932CC6549}" destId="{F5BB38C6-66CE-4633-9F46-918F26B439E1}" srcOrd="1" destOrd="0" parTransId="{03D03E67-62AA-4E9C-8E4D-67DDEBCCB1C0}" sibTransId="{E37D99C7-BA6D-4998-B654-6A4453EBC40C}"/>
    <dgm:cxn modelId="{5187BC03-ADA7-4200-99B5-1F38F8FA271D}" type="presOf" srcId="{174C8EB8-E0A9-4F16-A1B9-2B38BCC397BE}" destId="{0832A00F-7CBC-452F-9696-D5BCEB03DCA1}" srcOrd="0" destOrd="0" presId="urn:microsoft.com/office/officeart/2005/8/layout/chevron2"/>
    <dgm:cxn modelId="{7DC2E70C-4265-4026-B3F2-F4323BCD1528}" type="presOf" srcId="{311E6E91-3535-41ED-9B2B-9A5620F663C2}" destId="{7C5A155A-7136-43D3-9BAA-B0CDE7BBAB9E}" srcOrd="0" destOrd="0" presId="urn:microsoft.com/office/officeart/2005/8/layout/chevron2"/>
    <dgm:cxn modelId="{EC2CA10F-856F-42ED-A843-0FB6F4353AE9}" type="presOf" srcId="{F5BB38C6-66CE-4633-9F46-918F26B439E1}" destId="{021E15F5-9FD4-4006-A327-BC55C745F34D}" srcOrd="0" destOrd="0" presId="urn:microsoft.com/office/officeart/2005/8/layout/chevron2"/>
    <dgm:cxn modelId="{B19A981D-17BF-4E55-BB3D-AD5F692EBDF3}" srcId="{D62BA7CB-5CA9-4BA5-AC34-EF24A793778E}" destId="{174C8EB8-E0A9-4F16-A1B9-2B38BCC397BE}" srcOrd="0" destOrd="0" parTransId="{09E83E55-95DA-4466-934B-8E8134E15CCF}" sibTransId="{A25C78A3-ABB1-483C-BB8C-D7E3ED32E02C}"/>
    <dgm:cxn modelId="{DAC2894B-F3CF-460D-B45A-9A6AF1860493}" type="presOf" srcId="{C4BBFE73-4666-4918-AA95-142932CC6549}" destId="{1C94B2FB-9E02-421A-83EA-31E66877FE34}" srcOrd="0" destOrd="0" presId="urn:microsoft.com/office/officeart/2005/8/layout/chevron2"/>
    <dgm:cxn modelId="{C998FE54-95BE-402C-B3C8-1C06B5FA97B7}" type="presOf" srcId="{D62BA7CB-5CA9-4BA5-AC34-EF24A793778E}" destId="{45C20D43-3210-4EDE-8CA6-BB6F0F174729}" srcOrd="0" destOrd="0" presId="urn:microsoft.com/office/officeart/2005/8/layout/chevron2"/>
    <dgm:cxn modelId="{43668457-1F95-445A-8E2D-AC821ECB4078}" srcId="{F5BB38C6-66CE-4633-9F46-918F26B439E1}" destId="{311E6E91-3535-41ED-9B2B-9A5620F663C2}" srcOrd="0" destOrd="0" parTransId="{98EFDEF8-C7CF-47D3-BA45-219BF39DE599}" sibTransId="{A6B104CB-FDED-4AD2-8BA8-FF0729656940}"/>
    <dgm:cxn modelId="{AC370FC4-C6D0-448F-829D-C6175D990F12}" srcId="{C4BBFE73-4666-4918-AA95-142932CC6549}" destId="{D62BA7CB-5CA9-4BA5-AC34-EF24A793778E}" srcOrd="0" destOrd="0" parTransId="{993E28AF-84EB-4D16-8C11-71AAB4B80727}" sibTransId="{6D22FA64-9FC1-430E-88AA-1985235AD0CB}"/>
    <dgm:cxn modelId="{DC29927D-E0B0-46FA-914E-697F31A91418}" type="presParOf" srcId="{1C94B2FB-9E02-421A-83EA-31E66877FE34}" destId="{C9B9498C-590A-42B1-A73E-EF78033FCB27}" srcOrd="0" destOrd="0" presId="urn:microsoft.com/office/officeart/2005/8/layout/chevron2"/>
    <dgm:cxn modelId="{1C53C1BD-F0AC-447B-A049-D6B2D945AE21}" type="presParOf" srcId="{C9B9498C-590A-42B1-A73E-EF78033FCB27}" destId="{45C20D43-3210-4EDE-8CA6-BB6F0F174729}" srcOrd="0" destOrd="0" presId="urn:microsoft.com/office/officeart/2005/8/layout/chevron2"/>
    <dgm:cxn modelId="{75C54907-26FA-454B-9BEB-A450C8022BD9}" type="presParOf" srcId="{C9B9498C-590A-42B1-A73E-EF78033FCB27}" destId="{0832A00F-7CBC-452F-9696-D5BCEB03DCA1}" srcOrd="1" destOrd="0" presId="urn:microsoft.com/office/officeart/2005/8/layout/chevron2"/>
    <dgm:cxn modelId="{B402C748-9143-4D00-88F8-F419DAD6E655}" type="presParOf" srcId="{1C94B2FB-9E02-421A-83EA-31E66877FE34}" destId="{496F13E2-AA53-4456-8A62-090B4949DF02}" srcOrd="1" destOrd="0" presId="urn:microsoft.com/office/officeart/2005/8/layout/chevron2"/>
    <dgm:cxn modelId="{5E839BDA-683F-48CA-B387-6DEC596CD02A}" type="presParOf" srcId="{1C94B2FB-9E02-421A-83EA-31E66877FE34}" destId="{92FC9D58-495C-407F-BF3D-4AA0D7EE5058}" srcOrd="2" destOrd="0" presId="urn:microsoft.com/office/officeart/2005/8/layout/chevron2"/>
    <dgm:cxn modelId="{81A57484-D9C0-4976-A982-3F4787A44119}" type="presParOf" srcId="{92FC9D58-495C-407F-BF3D-4AA0D7EE5058}" destId="{021E15F5-9FD4-4006-A327-BC55C745F34D}" srcOrd="0" destOrd="0" presId="urn:microsoft.com/office/officeart/2005/8/layout/chevron2"/>
    <dgm:cxn modelId="{CF1702A2-C5E3-43F7-9DD2-2A81ADC22BD2}" type="presParOf" srcId="{92FC9D58-495C-407F-BF3D-4AA0D7EE5058}" destId="{7C5A155A-7136-43D3-9BAA-B0CDE7BBAB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C0ABE6-C108-4ACD-8F08-F2A4F891642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FA1D6E2-BCB8-44EB-9DB7-B3C055696802}">
      <dgm:prSet phldrT="[Texto]" custT="1"/>
      <dgm:spPr>
        <a:solidFill>
          <a:srgbClr val="ACC4DE"/>
        </a:solidFill>
      </dgm:spPr>
      <dgm:t>
        <a:bodyPr vert="vert"/>
        <a:lstStyle/>
        <a:p>
          <a:r>
            <a:rPr lang="pt-BR" sz="1800" dirty="0">
              <a:solidFill>
                <a:schemeClr val="tx1"/>
              </a:solidFill>
            </a:rPr>
            <a:t>Solução de Conflitos pelo Uso dos Recursos Hídricos</a:t>
          </a:r>
        </a:p>
      </dgm:t>
    </dgm:pt>
    <dgm:pt modelId="{7AD80C3F-7F9B-4017-A0A2-5F6C90595C4A}" type="parTrans" cxnId="{0A97FCEF-90E0-4D55-A7FD-96D8114FE3E3}">
      <dgm:prSet/>
      <dgm:spPr/>
      <dgm:t>
        <a:bodyPr/>
        <a:lstStyle/>
        <a:p>
          <a:endParaRPr lang="pt-BR"/>
        </a:p>
      </dgm:t>
    </dgm:pt>
    <dgm:pt modelId="{069FAB5C-823A-4D10-9E2A-CCAF5B247A92}" type="sibTrans" cxnId="{0A97FCEF-90E0-4D55-A7FD-96D8114FE3E3}">
      <dgm:prSet/>
      <dgm:spPr/>
      <dgm:t>
        <a:bodyPr/>
        <a:lstStyle/>
        <a:p>
          <a:endParaRPr lang="pt-BR"/>
        </a:p>
      </dgm:t>
    </dgm:pt>
    <dgm:pt modelId="{89C4AC2A-2F48-496B-B2A9-52B8103B67A9}">
      <dgm:prSet phldrT="[Texto]" custT="1"/>
      <dgm:spPr>
        <a:solidFill>
          <a:srgbClr val="ACC4DE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</a:rPr>
            <a:t>Revisar a Rede de Monitoramento dos Recursos Hídricos</a:t>
          </a:r>
        </a:p>
      </dgm:t>
    </dgm:pt>
    <dgm:pt modelId="{9587677C-5A8F-4DC7-BADF-B54849F8347C}" type="parTrans" cxnId="{FB2F3474-58DD-4B0F-95C3-656FE19B9D1D}">
      <dgm:prSet/>
      <dgm:spPr/>
      <dgm:t>
        <a:bodyPr/>
        <a:lstStyle/>
        <a:p>
          <a:endParaRPr lang="pt-BR"/>
        </a:p>
      </dgm:t>
    </dgm:pt>
    <dgm:pt modelId="{51862DEB-3FBC-4328-94EC-328ED9B4B221}" type="sibTrans" cxnId="{FB2F3474-58DD-4B0F-95C3-656FE19B9D1D}">
      <dgm:prSet/>
      <dgm:spPr/>
      <dgm:t>
        <a:bodyPr/>
        <a:lstStyle/>
        <a:p>
          <a:endParaRPr lang="pt-BR"/>
        </a:p>
      </dgm:t>
    </dgm:pt>
    <dgm:pt modelId="{0E03D190-5821-4F48-BB10-158C1A143D3A}">
      <dgm:prSet phldrT="[Texto]" custT="1"/>
      <dgm:spPr>
        <a:solidFill>
          <a:srgbClr val="ACC4DE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</a:rPr>
            <a:t>Desenvolver Ações para a Segurança de Barragens</a:t>
          </a:r>
        </a:p>
      </dgm:t>
    </dgm:pt>
    <dgm:pt modelId="{CDD4FE4E-24E6-4243-9714-69D2E0BBCC72}" type="parTrans" cxnId="{7AEF1B51-5857-4ED6-87A9-00B04653EBD3}">
      <dgm:prSet/>
      <dgm:spPr/>
      <dgm:t>
        <a:bodyPr/>
        <a:lstStyle/>
        <a:p>
          <a:endParaRPr lang="pt-BR"/>
        </a:p>
      </dgm:t>
    </dgm:pt>
    <dgm:pt modelId="{3EE2C19E-D432-4EB8-B611-A8A48486C5B6}" type="sibTrans" cxnId="{7AEF1B51-5857-4ED6-87A9-00B04653EBD3}">
      <dgm:prSet/>
      <dgm:spPr/>
      <dgm:t>
        <a:bodyPr/>
        <a:lstStyle/>
        <a:p>
          <a:endParaRPr lang="pt-BR"/>
        </a:p>
      </dgm:t>
    </dgm:pt>
    <dgm:pt modelId="{66249BAE-110D-46A6-8541-BB56CABE7F9F}">
      <dgm:prSet phldrT="[Texto]" custT="1"/>
      <dgm:spPr>
        <a:solidFill>
          <a:srgbClr val="ACC4DE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</a:rPr>
            <a:t>Compatibilizar os Balanços Hídricos Quantitativos</a:t>
          </a:r>
        </a:p>
      </dgm:t>
    </dgm:pt>
    <dgm:pt modelId="{6E0D10B1-92D4-4BB9-B3AF-3EF7F6CB3AE7}" type="parTrans" cxnId="{B8510BF5-4D03-49DE-9570-22E0036E6C70}">
      <dgm:prSet/>
      <dgm:spPr/>
      <dgm:t>
        <a:bodyPr/>
        <a:lstStyle/>
        <a:p>
          <a:endParaRPr lang="pt-BR"/>
        </a:p>
      </dgm:t>
    </dgm:pt>
    <dgm:pt modelId="{3128A4E9-11A0-4E59-95A1-374529721424}" type="sibTrans" cxnId="{B8510BF5-4D03-49DE-9570-22E0036E6C70}">
      <dgm:prSet/>
      <dgm:spPr/>
      <dgm:t>
        <a:bodyPr/>
        <a:lstStyle/>
        <a:p>
          <a:endParaRPr lang="pt-BR"/>
        </a:p>
      </dgm:t>
    </dgm:pt>
    <dgm:pt modelId="{DC4A4519-631A-451F-8812-2F24B50957E2}">
      <dgm:prSet phldrT="[Texto]" custT="1"/>
      <dgm:spPr>
        <a:solidFill>
          <a:srgbClr val="ACC4DE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</a:rPr>
            <a:t>Compatibilizar os Balanços Hídricos Qualitativos</a:t>
          </a:r>
        </a:p>
      </dgm:t>
    </dgm:pt>
    <dgm:pt modelId="{13CD6CFE-57EA-42A2-BBB2-175386804FCF}" type="parTrans" cxnId="{5E5CE344-4870-460A-AF9F-8D65AAD5BD22}">
      <dgm:prSet/>
      <dgm:spPr/>
      <dgm:t>
        <a:bodyPr/>
        <a:lstStyle/>
        <a:p>
          <a:endParaRPr lang="pt-BR"/>
        </a:p>
      </dgm:t>
    </dgm:pt>
    <dgm:pt modelId="{06CB0E1B-9E84-4A8C-A2DE-6855113D0158}" type="sibTrans" cxnId="{5E5CE344-4870-460A-AF9F-8D65AAD5BD22}">
      <dgm:prSet/>
      <dgm:spPr/>
      <dgm:t>
        <a:bodyPr/>
        <a:lstStyle/>
        <a:p>
          <a:endParaRPr lang="pt-BR"/>
        </a:p>
      </dgm:t>
    </dgm:pt>
    <dgm:pt modelId="{2380A32B-37E9-4FC9-8E83-C6DEDE87AA1A}">
      <dgm:prSet phldrT="[Texto]" custT="1"/>
      <dgm:spPr>
        <a:solidFill>
          <a:srgbClr val="ACC4DE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</a:rPr>
            <a:t>Avaliar Efeitos da Implantação de Empreendimentos</a:t>
          </a:r>
          <a:br>
            <a:rPr lang="pt-BR" sz="1600" dirty="0">
              <a:solidFill>
                <a:schemeClr val="tx1"/>
              </a:solidFill>
            </a:rPr>
          </a:br>
          <a:r>
            <a:rPr lang="pt-BR" sz="1600" dirty="0">
              <a:solidFill>
                <a:schemeClr val="tx1"/>
              </a:solidFill>
            </a:rPr>
            <a:t>Hidrelétricos na RH-Paraguai</a:t>
          </a:r>
        </a:p>
      </dgm:t>
    </dgm:pt>
    <dgm:pt modelId="{BD6E3F35-61C9-4F93-9998-E41ED76A4A7F}" type="parTrans" cxnId="{CAC01959-4F1A-4593-A10A-23F54EC1C704}">
      <dgm:prSet/>
      <dgm:spPr/>
      <dgm:t>
        <a:bodyPr/>
        <a:lstStyle/>
        <a:p>
          <a:endParaRPr lang="pt-BR"/>
        </a:p>
      </dgm:t>
    </dgm:pt>
    <dgm:pt modelId="{7323C6E8-F3E1-4630-BA1E-52F094BC60AA}" type="sibTrans" cxnId="{CAC01959-4F1A-4593-A10A-23F54EC1C704}">
      <dgm:prSet/>
      <dgm:spPr/>
      <dgm:t>
        <a:bodyPr/>
        <a:lstStyle/>
        <a:p>
          <a:endParaRPr lang="pt-BR"/>
        </a:p>
      </dgm:t>
    </dgm:pt>
    <dgm:pt modelId="{730B73E4-2051-4DB8-B8B6-B17F502B68C7}" type="pres">
      <dgm:prSet presAssocID="{5DC0ABE6-C108-4ACD-8F08-F2A4F89164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AB58474-BDCB-4515-B307-1B7202800374}" type="pres">
      <dgm:prSet presAssocID="{FFA1D6E2-BCB8-44EB-9DB7-B3C055696802}" presName="root1" presStyleCnt="0"/>
      <dgm:spPr/>
    </dgm:pt>
    <dgm:pt modelId="{DA316D2D-AC1F-4D1B-A32C-3D795B1F1D86}" type="pres">
      <dgm:prSet presAssocID="{FFA1D6E2-BCB8-44EB-9DB7-B3C055696802}" presName="LevelOneTextNode" presStyleLbl="node0" presStyleIdx="0" presStyleCnt="1" custScaleX="912018" custScaleY="54364" custLinFactX="-300000" custLinFactNeighborX="-367106">
        <dgm:presLayoutVars>
          <dgm:chPref val="3"/>
        </dgm:presLayoutVars>
      </dgm:prSet>
      <dgm:spPr/>
    </dgm:pt>
    <dgm:pt modelId="{00BDBDD2-4122-4996-8098-290AED0BC73C}" type="pres">
      <dgm:prSet presAssocID="{FFA1D6E2-BCB8-44EB-9DB7-B3C055696802}" presName="level2hierChild" presStyleCnt="0"/>
      <dgm:spPr/>
    </dgm:pt>
    <dgm:pt modelId="{C04631FB-CEF5-4C05-BD72-0BBDA511939C}" type="pres">
      <dgm:prSet presAssocID="{9587677C-5A8F-4DC7-BADF-B54849F8347C}" presName="conn2-1" presStyleLbl="parChTrans1D2" presStyleIdx="0" presStyleCnt="5"/>
      <dgm:spPr/>
    </dgm:pt>
    <dgm:pt modelId="{A51DD4EE-E746-4FB8-A4A8-DAA0566F5A76}" type="pres">
      <dgm:prSet presAssocID="{9587677C-5A8F-4DC7-BADF-B54849F8347C}" presName="connTx" presStyleLbl="parChTrans1D2" presStyleIdx="0" presStyleCnt="5"/>
      <dgm:spPr/>
    </dgm:pt>
    <dgm:pt modelId="{2C60E360-2A2E-45E6-86FA-AC55C5925685}" type="pres">
      <dgm:prSet presAssocID="{89C4AC2A-2F48-496B-B2A9-52B8103B67A9}" presName="root2" presStyleCnt="0"/>
      <dgm:spPr/>
    </dgm:pt>
    <dgm:pt modelId="{D52F7F6D-52E3-4884-9FC1-B467C99B130A}" type="pres">
      <dgm:prSet presAssocID="{89C4AC2A-2F48-496B-B2A9-52B8103B67A9}" presName="LevelTwoTextNode" presStyleLbl="node2" presStyleIdx="0" presStyleCnt="5" custScaleX="672440" custScaleY="156949">
        <dgm:presLayoutVars>
          <dgm:chPref val="3"/>
        </dgm:presLayoutVars>
      </dgm:prSet>
      <dgm:spPr/>
    </dgm:pt>
    <dgm:pt modelId="{D0BBE4E5-219E-4F15-ADE2-CE47529BC7B2}" type="pres">
      <dgm:prSet presAssocID="{89C4AC2A-2F48-496B-B2A9-52B8103B67A9}" presName="level3hierChild" presStyleCnt="0"/>
      <dgm:spPr/>
    </dgm:pt>
    <dgm:pt modelId="{FF13C64D-FCB7-4CFE-9B18-D9DC73ADEB52}" type="pres">
      <dgm:prSet presAssocID="{CDD4FE4E-24E6-4243-9714-69D2E0BBCC72}" presName="conn2-1" presStyleLbl="parChTrans1D2" presStyleIdx="1" presStyleCnt="5"/>
      <dgm:spPr/>
    </dgm:pt>
    <dgm:pt modelId="{D9451F52-F25E-4F53-A116-986E1181D2B6}" type="pres">
      <dgm:prSet presAssocID="{CDD4FE4E-24E6-4243-9714-69D2E0BBCC72}" presName="connTx" presStyleLbl="parChTrans1D2" presStyleIdx="1" presStyleCnt="5"/>
      <dgm:spPr/>
    </dgm:pt>
    <dgm:pt modelId="{3B690B95-DFC6-40B5-8BD6-0A944A75FF53}" type="pres">
      <dgm:prSet presAssocID="{0E03D190-5821-4F48-BB10-158C1A143D3A}" presName="root2" presStyleCnt="0"/>
      <dgm:spPr/>
    </dgm:pt>
    <dgm:pt modelId="{297D20C7-44B1-4F64-A0CD-B0DFAB17B900}" type="pres">
      <dgm:prSet presAssocID="{0E03D190-5821-4F48-BB10-158C1A143D3A}" presName="LevelTwoTextNode" presStyleLbl="node2" presStyleIdx="1" presStyleCnt="5" custScaleX="672440" custScaleY="156949">
        <dgm:presLayoutVars>
          <dgm:chPref val="3"/>
        </dgm:presLayoutVars>
      </dgm:prSet>
      <dgm:spPr/>
    </dgm:pt>
    <dgm:pt modelId="{D4C397B0-B255-4681-8DA6-693DFA821CC7}" type="pres">
      <dgm:prSet presAssocID="{0E03D190-5821-4F48-BB10-158C1A143D3A}" presName="level3hierChild" presStyleCnt="0"/>
      <dgm:spPr/>
    </dgm:pt>
    <dgm:pt modelId="{56C8FE54-2F96-4BCC-BA2E-21C0E4FD9105}" type="pres">
      <dgm:prSet presAssocID="{6E0D10B1-92D4-4BB9-B3AF-3EF7F6CB3AE7}" presName="conn2-1" presStyleLbl="parChTrans1D2" presStyleIdx="2" presStyleCnt="5"/>
      <dgm:spPr/>
    </dgm:pt>
    <dgm:pt modelId="{B75FF686-66B4-4D91-A247-E8E84A6A10FB}" type="pres">
      <dgm:prSet presAssocID="{6E0D10B1-92D4-4BB9-B3AF-3EF7F6CB3AE7}" presName="connTx" presStyleLbl="parChTrans1D2" presStyleIdx="2" presStyleCnt="5"/>
      <dgm:spPr/>
    </dgm:pt>
    <dgm:pt modelId="{04537430-796D-49A1-8EC6-67A4808AF342}" type="pres">
      <dgm:prSet presAssocID="{66249BAE-110D-46A6-8541-BB56CABE7F9F}" presName="root2" presStyleCnt="0"/>
      <dgm:spPr/>
    </dgm:pt>
    <dgm:pt modelId="{71228358-7FE2-4816-99D3-5C4FFB138B07}" type="pres">
      <dgm:prSet presAssocID="{66249BAE-110D-46A6-8541-BB56CABE7F9F}" presName="LevelTwoTextNode" presStyleLbl="node2" presStyleIdx="2" presStyleCnt="5" custScaleX="672440" custScaleY="156949">
        <dgm:presLayoutVars>
          <dgm:chPref val="3"/>
        </dgm:presLayoutVars>
      </dgm:prSet>
      <dgm:spPr/>
    </dgm:pt>
    <dgm:pt modelId="{DBA7AB12-2839-4BD0-90F1-1B35A3B5F0CD}" type="pres">
      <dgm:prSet presAssocID="{66249BAE-110D-46A6-8541-BB56CABE7F9F}" presName="level3hierChild" presStyleCnt="0"/>
      <dgm:spPr/>
    </dgm:pt>
    <dgm:pt modelId="{C66189A6-8DED-487C-A713-31EF9F5FE4EF}" type="pres">
      <dgm:prSet presAssocID="{13CD6CFE-57EA-42A2-BBB2-175386804FCF}" presName="conn2-1" presStyleLbl="parChTrans1D2" presStyleIdx="3" presStyleCnt="5"/>
      <dgm:spPr/>
    </dgm:pt>
    <dgm:pt modelId="{CB2EE9A2-5AA7-49B4-8DDB-35925A328D25}" type="pres">
      <dgm:prSet presAssocID="{13CD6CFE-57EA-42A2-BBB2-175386804FCF}" presName="connTx" presStyleLbl="parChTrans1D2" presStyleIdx="3" presStyleCnt="5"/>
      <dgm:spPr/>
    </dgm:pt>
    <dgm:pt modelId="{9F12F381-74D4-4C1F-9C95-80CB17EC2916}" type="pres">
      <dgm:prSet presAssocID="{DC4A4519-631A-451F-8812-2F24B50957E2}" presName="root2" presStyleCnt="0"/>
      <dgm:spPr/>
    </dgm:pt>
    <dgm:pt modelId="{64FB4273-B79C-42C0-9642-CA2E67BBBA33}" type="pres">
      <dgm:prSet presAssocID="{DC4A4519-631A-451F-8812-2F24B50957E2}" presName="LevelTwoTextNode" presStyleLbl="node2" presStyleIdx="3" presStyleCnt="5" custScaleX="672440" custScaleY="156949">
        <dgm:presLayoutVars>
          <dgm:chPref val="3"/>
        </dgm:presLayoutVars>
      </dgm:prSet>
      <dgm:spPr/>
    </dgm:pt>
    <dgm:pt modelId="{8A8F40A8-CFB1-45F4-8E4B-D23E3B605876}" type="pres">
      <dgm:prSet presAssocID="{DC4A4519-631A-451F-8812-2F24B50957E2}" presName="level3hierChild" presStyleCnt="0"/>
      <dgm:spPr/>
    </dgm:pt>
    <dgm:pt modelId="{CB552050-BE00-4322-8E70-5A361FBA4474}" type="pres">
      <dgm:prSet presAssocID="{BD6E3F35-61C9-4F93-9998-E41ED76A4A7F}" presName="conn2-1" presStyleLbl="parChTrans1D2" presStyleIdx="4" presStyleCnt="5"/>
      <dgm:spPr/>
    </dgm:pt>
    <dgm:pt modelId="{518126D6-B73C-411C-A2A2-D376BEE1CF24}" type="pres">
      <dgm:prSet presAssocID="{BD6E3F35-61C9-4F93-9998-E41ED76A4A7F}" presName="connTx" presStyleLbl="parChTrans1D2" presStyleIdx="4" presStyleCnt="5"/>
      <dgm:spPr/>
    </dgm:pt>
    <dgm:pt modelId="{1066E54C-34B0-4E83-879B-F95549B4DA3A}" type="pres">
      <dgm:prSet presAssocID="{2380A32B-37E9-4FC9-8E83-C6DEDE87AA1A}" presName="root2" presStyleCnt="0"/>
      <dgm:spPr/>
    </dgm:pt>
    <dgm:pt modelId="{F4EB4632-55D2-42BC-9B9C-5BD021516F7A}" type="pres">
      <dgm:prSet presAssocID="{2380A32B-37E9-4FC9-8E83-C6DEDE87AA1A}" presName="LevelTwoTextNode" presStyleLbl="node2" presStyleIdx="4" presStyleCnt="5" custScaleX="672440" custScaleY="210316">
        <dgm:presLayoutVars>
          <dgm:chPref val="3"/>
        </dgm:presLayoutVars>
      </dgm:prSet>
      <dgm:spPr/>
    </dgm:pt>
    <dgm:pt modelId="{96307BF1-8926-409E-AE2E-AD112ED71825}" type="pres">
      <dgm:prSet presAssocID="{2380A32B-37E9-4FC9-8E83-C6DEDE87AA1A}" presName="level3hierChild" presStyleCnt="0"/>
      <dgm:spPr/>
    </dgm:pt>
  </dgm:ptLst>
  <dgm:cxnLst>
    <dgm:cxn modelId="{58295819-75C7-490A-B94D-9751FC9D0854}" type="presOf" srcId="{BD6E3F35-61C9-4F93-9998-E41ED76A4A7F}" destId="{CB552050-BE00-4322-8E70-5A361FBA4474}" srcOrd="0" destOrd="0" presId="urn:microsoft.com/office/officeart/2008/layout/HorizontalMultiLevelHierarchy"/>
    <dgm:cxn modelId="{26EEF219-FC70-4B3D-9BC3-76A2F598064D}" type="presOf" srcId="{6E0D10B1-92D4-4BB9-B3AF-3EF7F6CB3AE7}" destId="{B75FF686-66B4-4D91-A247-E8E84A6A10FB}" srcOrd="1" destOrd="0" presId="urn:microsoft.com/office/officeart/2008/layout/HorizontalMultiLevelHierarchy"/>
    <dgm:cxn modelId="{DC52E11E-B1B9-400E-98FE-BE189B3783A2}" type="presOf" srcId="{FFA1D6E2-BCB8-44EB-9DB7-B3C055696802}" destId="{DA316D2D-AC1F-4D1B-A32C-3D795B1F1D86}" srcOrd="0" destOrd="0" presId="urn:microsoft.com/office/officeart/2008/layout/HorizontalMultiLevelHierarchy"/>
    <dgm:cxn modelId="{710EE433-F16C-435A-9272-3C71562987FB}" type="presOf" srcId="{9587677C-5A8F-4DC7-BADF-B54849F8347C}" destId="{C04631FB-CEF5-4C05-BD72-0BBDA511939C}" srcOrd="0" destOrd="0" presId="urn:microsoft.com/office/officeart/2008/layout/HorizontalMultiLevelHierarchy"/>
    <dgm:cxn modelId="{16FD6A40-4623-43CA-ACA1-BB7ACC5DE670}" type="presOf" srcId="{CDD4FE4E-24E6-4243-9714-69D2E0BBCC72}" destId="{D9451F52-F25E-4F53-A116-986E1181D2B6}" srcOrd="1" destOrd="0" presId="urn:microsoft.com/office/officeart/2008/layout/HorizontalMultiLevelHierarchy"/>
    <dgm:cxn modelId="{8ACDC65E-B599-417A-AA25-B05C324F037F}" type="presOf" srcId="{13CD6CFE-57EA-42A2-BBB2-175386804FCF}" destId="{CB2EE9A2-5AA7-49B4-8DDB-35925A328D25}" srcOrd="1" destOrd="0" presId="urn:microsoft.com/office/officeart/2008/layout/HorizontalMultiLevelHierarchy"/>
    <dgm:cxn modelId="{5E5CE344-4870-460A-AF9F-8D65AAD5BD22}" srcId="{FFA1D6E2-BCB8-44EB-9DB7-B3C055696802}" destId="{DC4A4519-631A-451F-8812-2F24B50957E2}" srcOrd="3" destOrd="0" parTransId="{13CD6CFE-57EA-42A2-BBB2-175386804FCF}" sibTransId="{06CB0E1B-9E84-4A8C-A2DE-6855113D0158}"/>
    <dgm:cxn modelId="{77DBA669-4168-4679-962C-582F0FB304B3}" type="presOf" srcId="{89C4AC2A-2F48-496B-B2A9-52B8103B67A9}" destId="{D52F7F6D-52E3-4884-9FC1-B467C99B130A}" srcOrd="0" destOrd="0" presId="urn:microsoft.com/office/officeart/2008/layout/HorizontalMultiLevelHierarchy"/>
    <dgm:cxn modelId="{68127F6E-AC04-4909-A831-7B1186889B69}" type="presOf" srcId="{6E0D10B1-92D4-4BB9-B3AF-3EF7F6CB3AE7}" destId="{56C8FE54-2F96-4BCC-BA2E-21C0E4FD9105}" srcOrd="0" destOrd="0" presId="urn:microsoft.com/office/officeart/2008/layout/HorizontalMultiLevelHierarchy"/>
    <dgm:cxn modelId="{7AEF1B51-5857-4ED6-87A9-00B04653EBD3}" srcId="{FFA1D6E2-BCB8-44EB-9DB7-B3C055696802}" destId="{0E03D190-5821-4F48-BB10-158C1A143D3A}" srcOrd="1" destOrd="0" parTransId="{CDD4FE4E-24E6-4243-9714-69D2E0BBCC72}" sibTransId="{3EE2C19E-D432-4EB8-B611-A8A48486C5B6}"/>
    <dgm:cxn modelId="{7CF84C51-3DC9-46CE-8417-2B0FCFC74B28}" type="presOf" srcId="{9587677C-5A8F-4DC7-BADF-B54849F8347C}" destId="{A51DD4EE-E746-4FB8-A4A8-DAA0566F5A76}" srcOrd="1" destOrd="0" presId="urn:microsoft.com/office/officeart/2008/layout/HorizontalMultiLevelHierarchy"/>
    <dgm:cxn modelId="{FB2F3474-58DD-4B0F-95C3-656FE19B9D1D}" srcId="{FFA1D6E2-BCB8-44EB-9DB7-B3C055696802}" destId="{89C4AC2A-2F48-496B-B2A9-52B8103B67A9}" srcOrd="0" destOrd="0" parTransId="{9587677C-5A8F-4DC7-BADF-B54849F8347C}" sibTransId="{51862DEB-3FBC-4328-94EC-328ED9B4B221}"/>
    <dgm:cxn modelId="{CAC01959-4F1A-4593-A10A-23F54EC1C704}" srcId="{FFA1D6E2-BCB8-44EB-9DB7-B3C055696802}" destId="{2380A32B-37E9-4FC9-8E83-C6DEDE87AA1A}" srcOrd="4" destOrd="0" parTransId="{BD6E3F35-61C9-4F93-9998-E41ED76A4A7F}" sibTransId="{7323C6E8-F3E1-4630-BA1E-52F094BC60AA}"/>
    <dgm:cxn modelId="{CF316A98-89F6-46C6-B75F-F92470E4C2E1}" type="presOf" srcId="{2380A32B-37E9-4FC9-8E83-C6DEDE87AA1A}" destId="{F4EB4632-55D2-42BC-9B9C-5BD021516F7A}" srcOrd="0" destOrd="0" presId="urn:microsoft.com/office/officeart/2008/layout/HorizontalMultiLevelHierarchy"/>
    <dgm:cxn modelId="{29DF7EA0-FFD0-416C-BCF2-594E68653C15}" type="presOf" srcId="{CDD4FE4E-24E6-4243-9714-69D2E0BBCC72}" destId="{FF13C64D-FCB7-4CFE-9B18-D9DC73ADEB52}" srcOrd="0" destOrd="0" presId="urn:microsoft.com/office/officeart/2008/layout/HorizontalMultiLevelHierarchy"/>
    <dgm:cxn modelId="{23A1D1A5-2BE7-40E8-8837-AFFC50157CA7}" type="presOf" srcId="{BD6E3F35-61C9-4F93-9998-E41ED76A4A7F}" destId="{518126D6-B73C-411C-A2A2-D376BEE1CF24}" srcOrd="1" destOrd="0" presId="urn:microsoft.com/office/officeart/2008/layout/HorizontalMultiLevelHierarchy"/>
    <dgm:cxn modelId="{FB57EDC7-157E-49FA-BA37-FD3B937C62F9}" type="presOf" srcId="{66249BAE-110D-46A6-8541-BB56CABE7F9F}" destId="{71228358-7FE2-4816-99D3-5C4FFB138B07}" srcOrd="0" destOrd="0" presId="urn:microsoft.com/office/officeart/2008/layout/HorizontalMultiLevelHierarchy"/>
    <dgm:cxn modelId="{1D4103CD-09EC-4D4B-A014-1ACE5A9508BC}" type="presOf" srcId="{DC4A4519-631A-451F-8812-2F24B50957E2}" destId="{64FB4273-B79C-42C0-9642-CA2E67BBBA33}" srcOrd="0" destOrd="0" presId="urn:microsoft.com/office/officeart/2008/layout/HorizontalMultiLevelHierarchy"/>
    <dgm:cxn modelId="{4EAF57DD-DBEE-498B-AF41-82063BB7E3D5}" type="presOf" srcId="{5DC0ABE6-C108-4ACD-8F08-F2A4F891642E}" destId="{730B73E4-2051-4DB8-B8B6-B17F502B68C7}" srcOrd="0" destOrd="0" presId="urn:microsoft.com/office/officeart/2008/layout/HorizontalMultiLevelHierarchy"/>
    <dgm:cxn modelId="{37C684EF-2B06-48C1-A16C-CEF77472D135}" type="presOf" srcId="{0E03D190-5821-4F48-BB10-158C1A143D3A}" destId="{297D20C7-44B1-4F64-A0CD-B0DFAB17B900}" srcOrd="0" destOrd="0" presId="urn:microsoft.com/office/officeart/2008/layout/HorizontalMultiLevelHierarchy"/>
    <dgm:cxn modelId="{0A97FCEF-90E0-4D55-A7FD-96D8114FE3E3}" srcId="{5DC0ABE6-C108-4ACD-8F08-F2A4F891642E}" destId="{FFA1D6E2-BCB8-44EB-9DB7-B3C055696802}" srcOrd="0" destOrd="0" parTransId="{7AD80C3F-7F9B-4017-A0A2-5F6C90595C4A}" sibTransId="{069FAB5C-823A-4D10-9E2A-CCAF5B247A92}"/>
    <dgm:cxn modelId="{E1DC6BF0-0908-4B74-8F58-5F5FE2BFB575}" type="presOf" srcId="{13CD6CFE-57EA-42A2-BBB2-175386804FCF}" destId="{C66189A6-8DED-487C-A713-31EF9F5FE4EF}" srcOrd="0" destOrd="0" presId="urn:microsoft.com/office/officeart/2008/layout/HorizontalMultiLevelHierarchy"/>
    <dgm:cxn modelId="{B8510BF5-4D03-49DE-9570-22E0036E6C70}" srcId="{FFA1D6E2-BCB8-44EB-9DB7-B3C055696802}" destId="{66249BAE-110D-46A6-8541-BB56CABE7F9F}" srcOrd="2" destOrd="0" parTransId="{6E0D10B1-92D4-4BB9-B3AF-3EF7F6CB3AE7}" sibTransId="{3128A4E9-11A0-4E59-95A1-374529721424}"/>
    <dgm:cxn modelId="{211F53A4-4669-4E21-9228-A986D9A38581}" type="presParOf" srcId="{730B73E4-2051-4DB8-B8B6-B17F502B68C7}" destId="{7AB58474-BDCB-4515-B307-1B7202800374}" srcOrd="0" destOrd="0" presId="urn:microsoft.com/office/officeart/2008/layout/HorizontalMultiLevelHierarchy"/>
    <dgm:cxn modelId="{7F7D6EAE-3926-4B07-86B4-EB9093F4AE8C}" type="presParOf" srcId="{7AB58474-BDCB-4515-B307-1B7202800374}" destId="{DA316D2D-AC1F-4D1B-A32C-3D795B1F1D86}" srcOrd="0" destOrd="0" presId="urn:microsoft.com/office/officeart/2008/layout/HorizontalMultiLevelHierarchy"/>
    <dgm:cxn modelId="{78748967-E24B-431F-8B00-6B7777302E4A}" type="presParOf" srcId="{7AB58474-BDCB-4515-B307-1B7202800374}" destId="{00BDBDD2-4122-4996-8098-290AED0BC73C}" srcOrd="1" destOrd="0" presId="urn:microsoft.com/office/officeart/2008/layout/HorizontalMultiLevelHierarchy"/>
    <dgm:cxn modelId="{4C4CDBFB-4AEE-4388-94CA-4FC4165AC482}" type="presParOf" srcId="{00BDBDD2-4122-4996-8098-290AED0BC73C}" destId="{C04631FB-CEF5-4C05-BD72-0BBDA511939C}" srcOrd="0" destOrd="0" presId="urn:microsoft.com/office/officeart/2008/layout/HorizontalMultiLevelHierarchy"/>
    <dgm:cxn modelId="{C0492075-5363-47D4-BC35-0ADB92AD315A}" type="presParOf" srcId="{C04631FB-CEF5-4C05-BD72-0BBDA511939C}" destId="{A51DD4EE-E746-4FB8-A4A8-DAA0566F5A76}" srcOrd="0" destOrd="0" presId="urn:microsoft.com/office/officeart/2008/layout/HorizontalMultiLevelHierarchy"/>
    <dgm:cxn modelId="{125FC05F-1620-431F-B33B-ECA3167A7697}" type="presParOf" srcId="{00BDBDD2-4122-4996-8098-290AED0BC73C}" destId="{2C60E360-2A2E-45E6-86FA-AC55C5925685}" srcOrd="1" destOrd="0" presId="urn:microsoft.com/office/officeart/2008/layout/HorizontalMultiLevelHierarchy"/>
    <dgm:cxn modelId="{1CAB78F6-5387-4CF5-8D34-D8B5DDFA4330}" type="presParOf" srcId="{2C60E360-2A2E-45E6-86FA-AC55C5925685}" destId="{D52F7F6D-52E3-4884-9FC1-B467C99B130A}" srcOrd="0" destOrd="0" presId="urn:microsoft.com/office/officeart/2008/layout/HorizontalMultiLevelHierarchy"/>
    <dgm:cxn modelId="{8C68CC68-4465-43D4-9D41-1DA0405F5F25}" type="presParOf" srcId="{2C60E360-2A2E-45E6-86FA-AC55C5925685}" destId="{D0BBE4E5-219E-4F15-ADE2-CE47529BC7B2}" srcOrd="1" destOrd="0" presId="urn:microsoft.com/office/officeart/2008/layout/HorizontalMultiLevelHierarchy"/>
    <dgm:cxn modelId="{06113988-BA89-44BA-B583-4CE9265A29B8}" type="presParOf" srcId="{00BDBDD2-4122-4996-8098-290AED0BC73C}" destId="{FF13C64D-FCB7-4CFE-9B18-D9DC73ADEB52}" srcOrd="2" destOrd="0" presId="urn:microsoft.com/office/officeart/2008/layout/HorizontalMultiLevelHierarchy"/>
    <dgm:cxn modelId="{5D932F01-6C11-4CE4-89E1-C95666939C64}" type="presParOf" srcId="{FF13C64D-FCB7-4CFE-9B18-D9DC73ADEB52}" destId="{D9451F52-F25E-4F53-A116-986E1181D2B6}" srcOrd="0" destOrd="0" presId="urn:microsoft.com/office/officeart/2008/layout/HorizontalMultiLevelHierarchy"/>
    <dgm:cxn modelId="{51CB7021-7A2E-44DC-8A5C-35CDF356B155}" type="presParOf" srcId="{00BDBDD2-4122-4996-8098-290AED0BC73C}" destId="{3B690B95-DFC6-40B5-8BD6-0A944A75FF53}" srcOrd="3" destOrd="0" presId="urn:microsoft.com/office/officeart/2008/layout/HorizontalMultiLevelHierarchy"/>
    <dgm:cxn modelId="{DCD62A78-792A-4A4A-94D7-99BA080A2305}" type="presParOf" srcId="{3B690B95-DFC6-40B5-8BD6-0A944A75FF53}" destId="{297D20C7-44B1-4F64-A0CD-B0DFAB17B900}" srcOrd="0" destOrd="0" presId="urn:microsoft.com/office/officeart/2008/layout/HorizontalMultiLevelHierarchy"/>
    <dgm:cxn modelId="{8A728235-EF2F-43DF-8EFD-7788D2261FC7}" type="presParOf" srcId="{3B690B95-DFC6-40B5-8BD6-0A944A75FF53}" destId="{D4C397B0-B255-4681-8DA6-693DFA821CC7}" srcOrd="1" destOrd="0" presId="urn:microsoft.com/office/officeart/2008/layout/HorizontalMultiLevelHierarchy"/>
    <dgm:cxn modelId="{365F0334-39D2-4F5F-AC60-647137D2F52E}" type="presParOf" srcId="{00BDBDD2-4122-4996-8098-290AED0BC73C}" destId="{56C8FE54-2F96-4BCC-BA2E-21C0E4FD9105}" srcOrd="4" destOrd="0" presId="urn:microsoft.com/office/officeart/2008/layout/HorizontalMultiLevelHierarchy"/>
    <dgm:cxn modelId="{B25A87B8-664D-47FC-B650-B29542C271D5}" type="presParOf" srcId="{56C8FE54-2F96-4BCC-BA2E-21C0E4FD9105}" destId="{B75FF686-66B4-4D91-A247-E8E84A6A10FB}" srcOrd="0" destOrd="0" presId="urn:microsoft.com/office/officeart/2008/layout/HorizontalMultiLevelHierarchy"/>
    <dgm:cxn modelId="{87D3E381-7105-4D22-8F7C-5BAD930D0091}" type="presParOf" srcId="{00BDBDD2-4122-4996-8098-290AED0BC73C}" destId="{04537430-796D-49A1-8EC6-67A4808AF342}" srcOrd="5" destOrd="0" presId="urn:microsoft.com/office/officeart/2008/layout/HorizontalMultiLevelHierarchy"/>
    <dgm:cxn modelId="{67907179-19DD-472E-8A74-B631A3A6F52B}" type="presParOf" srcId="{04537430-796D-49A1-8EC6-67A4808AF342}" destId="{71228358-7FE2-4816-99D3-5C4FFB138B07}" srcOrd="0" destOrd="0" presId="urn:microsoft.com/office/officeart/2008/layout/HorizontalMultiLevelHierarchy"/>
    <dgm:cxn modelId="{E4EFA218-D4A5-411F-8B53-42F6E814BCE2}" type="presParOf" srcId="{04537430-796D-49A1-8EC6-67A4808AF342}" destId="{DBA7AB12-2839-4BD0-90F1-1B35A3B5F0CD}" srcOrd="1" destOrd="0" presId="urn:microsoft.com/office/officeart/2008/layout/HorizontalMultiLevelHierarchy"/>
    <dgm:cxn modelId="{6E495DEE-8C5A-40F8-89AF-0BB86FD08350}" type="presParOf" srcId="{00BDBDD2-4122-4996-8098-290AED0BC73C}" destId="{C66189A6-8DED-487C-A713-31EF9F5FE4EF}" srcOrd="6" destOrd="0" presId="urn:microsoft.com/office/officeart/2008/layout/HorizontalMultiLevelHierarchy"/>
    <dgm:cxn modelId="{4F597F58-BF05-4BDF-B585-D01B5F492D1A}" type="presParOf" srcId="{C66189A6-8DED-487C-A713-31EF9F5FE4EF}" destId="{CB2EE9A2-5AA7-49B4-8DDB-35925A328D25}" srcOrd="0" destOrd="0" presId="urn:microsoft.com/office/officeart/2008/layout/HorizontalMultiLevelHierarchy"/>
    <dgm:cxn modelId="{91BC4BD7-CA82-4E8A-AD20-5E30DD152500}" type="presParOf" srcId="{00BDBDD2-4122-4996-8098-290AED0BC73C}" destId="{9F12F381-74D4-4C1F-9C95-80CB17EC2916}" srcOrd="7" destOrd="0" presId="urn:microsoft.com/office/officeart/2008/layout/HorizontalMultiLevelHierarchy"/>
    <dgm:cxn modelId="{919FBD4A-98E0-4046-A751-D4348D98A0DB}" type="presParOf" srcId="{9F12F381-74D4-4C1F-9C95-80CB17EC2916}" destId="{64FB4273-B79C-42C0-9642-CA2E67BBBA33}" srcOrd="0" destOrd="0" presId="urn:microsoft.com/office/officeart/2008/layout/HorizontalMultiLevelHierarchy"/>
    <dgm:cxn modelId="{F5EF6277-8D51-4B0E-9C71-E85E0B0DCC15}" type="presParOf" srcId="{9F12F381-74D4-4C1F-9C95-80CB17EC2916}" destId="{8A8F40A8-CFB1-45F4-8E4B-D23E3B605876}" srcOrd="1" destOrd="0" presId="urn:microsoft.com/office/officeart/2008/layout/HorizontalMultiLevelHierarchy"/>
    <dgm:cxn modelId="{65EA271D-82B3-4727-B169-AB792E9EF6C4}" type="presParOf" srcId="{00BDBDD2-4122-4996-8098-290AED0BC73C}" destId="{CB552050-BE00-4322-8E70-5A361FBA4474}" srcOrd="8" destOrd="0" presId="urn:microsoft.com/office/officeart/2008/layout/HorizontalMultiLevelHierarchy"/>
    <dgm:cxn modelId="{4E68D720-DBE8-447F-8459-3F18A9755D53}" type="presParOf" srcId="{CB552050-BE00-4322-8E70-5A361FBA4474}" destId="{518126D6-B73C-411C-A2A2-D376BEE1CF24}" srcOrd="0" destOrd="0" presId="urn:microsoft.com/office/officeart/2008/layout/HorizontalMultiLevelHierarchy"/>
    <dgm:cxn modelId="{8B364CEA-EC34-41BB-B31D-967A18D3B406}" type="presParOf" srcId="{00BDBDD2-4122-4996-8098-290AED0BC73C}" destId="{1066E54C-34B0-4E83-879B-F95549B4DA3A}" srcOrd="9" destOrd="0" presId="urn:microsoft.com/office/officeart/2008/layout/HorizontalMultiLevelHierarchy"/>
    <dgm:cxn modelId="{E582465C-98BF-4770-9F26-0FC892BDBFEF}" type="presParOf" srcId="{1066E54C-34B0-4E83-879B-F95549B4DA3A}" destId="{F4EB4632-55D2-42BC-9B9C-5BD021516F7A}" srcOrd="0" destOrd="0" presId="urn:microsoft.com/office/officeart/2008/layout/HorizontalMultiLevelHierarchy"/>
    <dgm:cxn modelId="{E6011E4E-1D7A-48CE-A139-D3B4C2E02541}" type="presParOf" srcId="{1066E54C-34B0-4E83-879B-F95549B4DA3A}" destId="{96307BF1-8926-409E-AE2E-AD112ED718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C0ABE6-C108-4ACD-8F08-F2A4F891642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EBD61AB-3952-4C84-86C7-81C77DFF4108}">
      <dgm:prSet phldrT="[Texto]" custT="1"/>
      <dgm:spPr>
        <a:solidFill>
          <a:srgbClr val="C5D79D"/>
        </a:solidFill>
      </dgm:spPr>
      <dgm:t>
        <a:bodyPr vert="vert"/>
        <a:lstStyle/>
        <a:p>
          <a:r>
            <a:rPr lang="pt-BR" sz="1800" dirty="0">
              <a:solidFill>
                <a:schemeClr val="tx1"/>
              </a:solidFill>
            </a:rPr>
            <a:t>Conservação dos Recursos Hídricos</a:t>
          </a:r>
        </a:p>
      </dgm:t>
    </dgm:pt>
    <dgm:pt modelId="{02D8EF8A-4BD5-4CC4-83FC-7BA7602EA787}" type="parTrans" cxnId="{34FF0503-F5FC-4F8A-A9C9-E7ADEDA3AE6C}">
      <dgm:prSet/>
      <dgm:spPr/>
      <dgm:t>
        <a:bodyPr/>
        <a:lstStyle/>
        <a:p>
          <a:endParaRPr lang="pt-BR"/>
        </a:p>
      </dgm:t>
    </dgm:pt>
    <dgm:pt modelId="{E81D8D5D-3383-4F13-9447-6FA6115CF66D}" type="sibTrans" cxnId="{34FF0503-F5FC-4F8A-A9C9-E7ADEDA3AE6C}">
      <dgm:prSet/>
      <dgm:spPr/>
      <dgm:t>
        <a:bodyPr/>
        <a:lstStyle/>
        <a:p>
          <a:endParaRPr lang="pt-BR"/>
        </a:p>
      </dgm:t>
    </dgm:pt>
    <dgm:pt modelId="{99483695-B567-4ACD-AD05-C3A9DF6E8012}">
      <dgm:prSet phldrT="[Texto]" custT="1"/>
      <dgm:spPr>
        <a:solidFill>
          <a:srgbClr val="C5D79D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</a:rPr>
            <a:t>Conscientizar a população sobre a Conservação dos Recursos Hídricos</a:t>
          </a:r>
        </a:p>
      </dgm:t>
    </dgm:pt>
    <dgm:pt modelId="{BA818B40-2184-499B-AB34-5B92882F9FB8}" type="parTrans" cxnId="{D8D8087C-A6BF-4CF8-9FA1-AF78651DA1BD}">
      <dgm:prSet/>
      <dgm:spPr/>
      <dgm:t>
        <a:bodyPr/>
        <a:lstStyle/>
        <a:p>
          <a:endParaRPr lang="pt-BR"/>
        </a:p>
      </dgm:t>
    </dgm:pt>
    <dgm:pt modelId="{4B42ABCD-BA3E-4D96-9DD8-6E5A9133BA42}" type="sibTrans" cxnId="{D8D8087C-A6BF-4CF8-9FA1-AF78651DA1BD}">
      <dgm:prSet/>
      <dgm:spPr/>
      <dgm:t>
        <a:bodyPr/>
        <a:lstStyle/>
        <a:p>
          <a:endParaRPr lang="pt-BR"/>
        </a:p>
      </dgm:t>
    </dgm:pt>
    <dgm:pt modelId="{BF93492B-DA66-4EFF-8BC4-172087BE4BEE}">
      <dgm:prSet phldrT="[Texto]" custT="1"/>
      <dgm:spPr>
        <a:solidFill>
          <a:srgbClr val="C5D79D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</a:rPr>
            <a:t>Fomentar a Conservação dos Recursos Hídricos na RH-Paraguai</a:t>
          </a:r>
        </a:p>
      </dgm:t>
    </dgm:pt>
    <dgm:pt modelId="{A5046B03-0F6F-422A-8CE7-D4BB4B8E9C05}" type="parTrans" cxnId="{603E0724-438B-4FCC-A2F2-40CE45C30C3A}">
      <dgm:prSet/>
      <dgm:spPr/>
      <dgm:t>
        <a:bodyPr/>
        <a:lstStyle/>
        <a:p>
          <a:endParaRPr lang="pt-BR"/>
        </a:p>
      </dgm:t>
    </dgm:pt>
    <dgm:pt modelId="{493FF144-70BB-492D-BBAA-F9123F99200E}" type="sibTrans" cxnId="{603E0724-438B-4FCC-A2F2-40CE45C30C3A}">
      <dgm:prSet/>
      <dgm:spPr/>
      <dgm:t>
        <a:bodyPr/>
        <a:lstStyle/>
        <a:p>
          <a:endParaRPr lang="pt-BR"/>
        </a:p>
      </dgm:t>
    </dgm:pt>
    <dgm:pt modelId="{730B73E4-2051-4DB8-B8B6-B17F502B68C7}" type="pres">
      <dgm:prSet presAssocID="{5DC0ABE6-C108-4ACD-8F08-F2A4F89164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465BD3-B738-4324-9816-09CDBB9A0CCF}" type="pres">
      <dgm:prSet presAssocID="{DEBD61AB-3952-4C84-86C7-81C77DFF4108}" presName="root1" presStyleCnt="0"/>
      <dgm:spPr/>
    </dgm:pt>
    <dgm:pt modelId="{2A18B7A5-0AC0-456E-A978-2ED2902AF330}" type="pres">
      <dgm:prSet presAssocID="{DEBD61AB-3952-4C84-86C7-81C77DFF4108}" presName="LevelOneTextNode" presStyleLbl="node0" presStyleIdx="0" presStyleCnt="1" custScaleX="913929" custScaleY="48290">
        <dgm:presLayoutVars>
          <dgm:chPref val="3"/>
        </dgm:presLayoutVars>
      </dgm:prSet>
      <dgm:spPr/>
    </dgm:pt>
    <dgm:pt modelId="{347A3998-8B78-4271-8CB4-EFF044E3DDC1}" type="pres">
      <dgm:prSet presAssocID="{DEBD61AB-3952-4C84-86C7-81C77DFF4108}" presName="level2hierChild" presStyleCnt="0"/>
      <dgm:spPr/>
    </dgm:pt>
    <dgm:pt modelId="{90E94042-6D30-4CF6-A8AE-10C25F153D5E}" type="pres">
      <dgm:prSet presAssocID="{BA818B40-2184-499B-AB34-5B92882F9FB8}" presName="conn2-1" presStyleLbl="parChTrans1D2" presStyleIdx="0" presStyleCnt="2"/>
      <dgm:spPr/>
    </dgm:pt>
    <dgm:pt modelId="{D891E1BA-2DCA-4C4F-BDD2-4A84D359A806}" type="pres">
      <dgm:prSet presAssocID="{BA818B40-2184-499B-AB34-5B92882F9FB8}" presName="connTx" presStyleLbl="parChTrans1D2" presStyleIdx="0" presStyleCnt="2"/>
      <dgm:spPr/>
    </dgm:pt>
    <dgm:pt modelId="{0734BF44-46C6-4F42-BDFE-85DE31105EA3}" type="pres">
      <dgm:prSet presAssocID="{99483695-B567-4ACD-AD05-C3A9DF6E8012}" presName="root2" presStyleCnt="0"/>
      <dgm:spPr/>
    </dgm:pt>
    <dgm:pt modelId="{1B792333-AF83-4AF2-A6A1-A4CB1D872FF0}" type="pres">
      <dgm:prSet presAssocID="{99483695-B567-4ACD-AD05-C3A9DF6E8012}" presName="LevelTwoTextNode" presStyleLbl="node2" presStyleIdx="0" presStyleCnt="2" custScaleX="672440" custScaleY="156949">
        <dgm:presLayoutVars>
          <dgm:chPref val="3"/>
        </dgm:presLayoutVars>
      </dgm:prSet>
      <dgm:spPr/>
    </dgm:pt>
    <dgm:pt modelId="{C61AE5C2-F2A3-420B-A551-8AF76418E7A0}" type="pres">
      <dgm:prSet presAssocID="{99483695-B567-4ACD-AD05-C3A9DF6E8012}" presName="level3hierChild" presStyleCnt="0"/>
      <dgm:spPr/>
    </dgm:pt>
    <dgm:pt modelId="{74F174A9-D2C2-4877-8478-C29404C70B91}" type="pres">
      <dgm:prSet presAssocID="{A5046B03-0F6F-422A-8CE7-D4BB4B8E9C05}" presName="conn2-1" presStyleLbl="parChTrans1D2" presStyleIdx="1" presStyleCnt="2"/>
      <dgm:spPr/>
    </dgm:pt>
    <dgm:pt modelId="{0A978C42-5E5D-4EFA-B8EA-C1B497344879}" type="pres">
      <dgm:prSet presAssocID="{A5046B03-0F6F-422A-8CE7-D4BB4B8E9C05}" presName="connTx" presStyleLbl="parChTrans1D2" presStyleIdx="1" presStyleCnt="2"/>
      <dgm:spPr/>
    </dgm:pt>
    <dgm:pt modelId="{2D37F8B8-A795-45EF-896F-6F31731DF1E1}" type="pres">
      <dgm:prSet presAssocID="{BF93492B-DA66-4EFF-8BC4-172087BE4BEE}" presName="root2" presStyleCnt="0"/>
      <dgm:spPr/>
    </dgm:pt>
    <dgm:pt modelId="{28F285AC-5E7B-4EA9-9725-85BA8E251A41}" type="pres">
      <dgm:prSet presAssocID="{BF93492B-DA66-4EFF-8BC4-172087BE4BEE}" presName="LevelTwoTextNode" presStyleLbl="node2" presStyleIdx="1" presStyleCnt="2" custScaleX="672440" custScaleY="156949">
        <dgm:presLayoutVars>
          <dgm:chPref val="3"/>
        </dgm:presLayoutVars>
      </dgm:prSet>
      <dgm:spPr/>
    </dgm:pt>
    <dgm:pt modelId="{95D3E170-48D1-4A8F-9B0A-5B4C8D2FC3FF}" type="pres">
      <dgm:prSet presAssocID="{BF93492B-DA66-4EFF-8BC4-172087BE4BEE}" presName="level3hierChild" presStyleCnt="0"/>
      <dgm:spPr/>
    </dgm:pt>
  </dgm:ptLst>
  <dgm:cxnLst>
    <dgm:cxn modelId="{34FF0503-F5FC-4F8A-A9C9-E7ADEDA3AE6C}" srcId="{5DC0ABE6-C108-4ACD-8F08-F2A4F891642E}" destId="{DEBD61AB-3952-4C84-86C7-81C77DFF4108}" srcOrd="0" destOrd="0" parTransId="{02D8EF8A-4BD5-4CC4-83FC-7BA7602EA787}" sibTransId="{E81D8D5D-3383-4F13-9447-6FA6115CF66D}"/>
    <dgm:cxn modelId="{5DF50B09-673D-4AAD-891B-50CC9B6B0DE7}" type="presOf" srcId="{BA818B40-2184-499B-AB34-5B92882F9FB8}" destId="{D891E1BA-2DCA-4C4F-BDD2-4A84D359A806}" srcOrd="1" destOrd="0" presId="urn:microsoft.com/office/officeart/2008/layout/HorizontalMultiLevelHierarchy"/>
    <dgm:cxn modelId="{603E0724-438B-4FCC-A2F2-40CE45C30C3A}" srcId="{DEBD61AB-3952-4C84-86C7-81C77DFF4108}" destId="{BF93492B-DA66-4EFF-8BC4-172087BE4BEE}" srcOrd="1" destOrd="0" parTransId="{A5046B03-0F6F-422A-8CE7-D4BB4B8E9C05}" sibTransId="{493FF144-70BB-492D-BBAA-F9123F99200E}"/>
    <dgm:cxn modelId="{2F59A26F-E9FD-44AB-BA74-334F2BA871CA}" type="presOf" srcId="{BA818B40-2184-499B-AB34-5B92882F9FB8}" destId="{90E94042-6D30-4CF6-A8AE-10C25F153D5E}" srcOrd="0" destOrd="0" presId="urn:microsoft.com/office/officeart/2008/layout/HorizontalMultiLevelHierarchy"/>
    <dgm:cxn modelId="{D8D8087C-A6BF-4CF8-9FA1-AF78651DA1BD}" srcId="{DEBD61AB-3952-4C84-86C7-81C77DFF4108}" destId="{99483695-B567-4ACD-AD05-C3A9DF6E8012}" srcOrd="0" destOrd="0" parTransId="{BA818B40-2184-499B-AB34-5B92882F9FB8}" sibTransId="{4B42ABCD-BA3E-4D96-9DD8-6E5A9133BA42}"/>
    <dgm:cxn modelId="{69728D7C-3E60-46B6-B024-D77A5CC540FA}" type="presOf" srcId="{BF93492B-DA66-4EFF-8BC4-172087BE4BEE}" destId="{28F285AC-5E7B-4EA9-9725-85BA8E251A41}" srcOrd="0" destOrd="0" presId="urn:microsoft.com/office/officeart/2008/layout/HorizontalMultiLevelHierarchy"/>
    <dgm:cxn modelId="{2415AB88-F3AA-4E0A-801A-AC5A1752AEC7}" type="presOf" srcId="{99483695-B567-4ACD-AD05-C3A9DF6E8012}" destId="{1B792333-AF83-4AF2-A6A1-A4CB1D872FF0}" srcOrd="0" destOrd="0" presId="urn:microsoft.com/office/officeart/2008/layout/HorizontalMultiLevelHierarchy"/>
    <dgm:cxn modelId="{26BF6C8D-442A-49B1-BAD7-D5FED09DD4C6}" type="presOf" srcId="{A5046B03-0F6F-422A-8CE7-D4BB4B8E9C05}" destId="{0A978C42-5E5D-4EFA-B8EA-C1B497344879}" srcOrd="1" destOrd="0" presId="urn:microsoft.com/office/officeart/2008/layout/HorizontalMultiLevelHierarchy"/>
    <dgm:cxn modelId="{89A41999-0252-4E1D-A3A9-D7F0D3DC80DD}" type="presOf" srcId="{5DC0ABE6-C108-4ACD-8F08-F2A4F891642E}" destId="{730B73E4-2051-4DB8-B8B6-B17F502B68C7}" srcOrd="0" destOrd="0" presId="urn:microsoft.com/office/officeart/2008/layout/HorizontalMultiLevelHierarchy"/>
    <dgm:cxn modelId="{FC6663CB-269A-4F67-A265-21C205DEF464}" type="presOf" srcId="{A5046B03-0F6F-422A-8CE7-D4BB4B8E9C05}" destId="{74F174A9-D2C2-4877-8478-C29404C70B91}" srcOrd="0" destOrd="0" presId="urn:microsoft.com/office/officeart/2008/layout/HorizontalMultiLevelHierarchy"/>
    <dgm:cxn modelId="{234525FB-0806-4D61-A78B-519D3A3D0579}" type="presOf" srcId="{DEBD61AB-3952-4C84-86C7-81C77DFF4108}" destId="{2A18B7A5-0AC0-456E-A978-2ED2902AF330}" srcOrd="0" destOrd="0" presId="urn:microsoft.com/office/officeart/2008/layout/HorizontalMultiLevelHierarchy"/>
    <dgm:cxn modelId="{D81C38B2-A556-4AC7-B7CA-FF1C2B280B04}" type="presParOf" srcId="{730B73E4-2051-4DB8-B8B6-B17F502B68C7}" destId="{CF465BD3-B738-4324-9816-09CDBB9A0CCF}" srcOrd="0" destOrd="0" presId="urn:microsoft.com/office/officeart/2008/layout/HorizontalMultiLevelHierarchy"/>
    <dgm:cxn modelId="{0FF8A833-7F8E-4937-8C48-3E84654F3BF8}" type="presParOf" srcId="{CF465BD3-B738-4324-9816-09CDBB9A0CCF}" destId="{2A18B7A5-0AC0-456E-A978-2ED2902AF330}" srcOrd="0" destOrd="0" presId="urn:microsoft.com/office/officeart/2008/layout/HorizontalMultiLevelHierarchy"/>
    <dgm:cxn modelId="{B2F61B10-77CD-4E84-ADDC-2D4E6D2A6D5D}" type="presParOf" srcId="{CF465BD3-B738-4324-9816-09CDBB9A0CCF}" destId="{347A3998-8B78-4271-8CB4-EFF044E3DDC1}" srcOrd="1" destOrd="0" presId="urn:microsoft.com/office/officeart/2008/layout/HorizontalMultiLevelHierarchy"/>
    <dgm:cxn modelId="{783ECCE6-9930-4EBE-8988-8CC3502138F6}" type="presParOf" srcId="{347A3998-8B78-4271-8CB4-EFF044E3DDC1}" destId="{90E94042-6D30-4CF6-A8AE-10C25F153D5E}" srcOrd="0" destOrd="0" presId="urn:microsoft.com/office/officeart/2008/layout/HorizontalMultiLevelHierarchy"/>
    <dgm:cxn modelId="{0350F934-82F6-416D-99E1-7484D134666D}" type="presParOf" srcId="{90E94042-6D30-4CF6-A8AE-10C25F153D5E}" destId="{D891E1BA-2DCA-4C4F-BDD2-4A84D359A806}" srcOrd="0" destOrd="0" presId="urn:microsoft.com/office/officeart/2008/layout/HorizontalMultiLevelHierarchy"/>
    <dgm:cxn modelId="{FC398C95-0D06-4CD1-8295-402F425E9943}" type="presParOf" srcId="{347A3998-8B78-4271-8CB4-EFF044E3DDC1}" destId="{0734BF44-46C6-4F42-BDFE-85DE31105EA3}" srcOrd="1" destOrd="0" presId="urn:microsoft.com/office/officeart/2008/layout/HorizontalMultiLevelHierarchy"/>
    <dgm:cxn modelId="{955219A4-A8F3-4105-9E31-AEAB9B6E4245}" type="presParOf" srcId="{0734BF44-46C6-4F42-BDFE-85DE31105EA3}" destId="{1B792333-AF83-4AF2-A6A1-A4CB1D872FF0}" srcOrd="0" destOrd="0" presId="urn:microsoft.com/office/officeart/2008/layout/HorizontalMultiLevelHierarchy"/>
    <dgm:cxn modelId="{5A958A9E-2357-422F-A97C-891BF8F58E60}" type="presParOf" srcId="{0734BF44-46C6-4F42-BDFE-85DE31105EA3}" destId="{C61AE5C2-F2A3-420B-A551-8AF76418E7A0}" srcOrd="1" destOrd="0" presId="urn:microsoft.com/office/officeart/2008/layout/HorizontalMultiLevelHierarchy"/>
    <dgm:cxn modelId="{DB751EB9-9E04-4844-912F-35379D9B3BB3}" type="presParOf" srcId="{347A3998-8B78-4271-8CB4-EFF044E3DDC1}" destId="{74F174A9-D2C2-4877-8478-C29404C70B91}" srcOrd="2" destOrd="0" presId="urn:microsoft.com/office/officeart/2008/layout/HorizontalMultiLevelHierarchy"/>
    <dgm:cxn modelId="{99AA37AF-F9FA-4D90-A5C0-F6DA66DA4F45}" type="presParOf" srcId="{74F174A9-D2C2-4877-8478-C29404C70B91}" destId="{0A978C42-5E5D-4EFA-B8EA-C1B497344879}" srcOrd="0" destOrd="0" presId="urn:microsoft.com/office/officeart/2008/layout/HorizontalMultiLevelHierarchy"/>
    <dgm:cxn modelId="{6EDF5C1B-4B48-482B-ACFB-F9261CF69831}" type="presParOf" srcId="{347A3998-8B78-4271-8CB4-EFF044E3DDC1}" destId="{2D37F8B8-A795-45EF-896F-6F31731DF1E1}" srcOrd="3" destOrd="0" presId="urn:microsoft.com/office/officeart/2008/layout/HorizontalMultiLevelHierarchy"/>
    <dgm:cxn modelId="{7E8835EE-4397-4A55-87A6-F364FEAB67F1}" type="presParOf" srcId="{2D37F8B8-A795-45EF-896F-6F31731DF1E1}" destId="{28F285AC-5E7B-4EA9-9725-85BA8E251A41}" srcOrd="0" destOrd="0" presId="urn:microsoft.com/office/officeart/2008/layout/HorizontalMultiLevelHierarchy"/>
    <dgm:cxn modelId="{BC5751C0-FCDD-4404-8109-95150FCB2A0A}" type="presParOf" srcId="{2D37F8B8-A795-45EF-896F-6F31731DF1E1}" destId="{95D3E170-48D1-4A8F-9B0A-5B4C8D2FC3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F0530-8928-4A3D-BE32-AA33925443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16EC68D-A15B-40D6-BD4B-CED240519D2F}">
      <dgm:prSet custT="1"/>
      <dgm:spPr/>
      <dgm:t>
        <a:bodyPr/>
        <a:lstStyle/>
        <a:p>
          <a:pPr algn="ctr" rtl="0"/>
          <a:r>
            <a:rPr lang="pt-BR" sz="1400" dirty="0"/>
            <a:t>Para cada </a:t>
          </a:r>
          <a:r>
            <a:rPr lang="pt-BR" sz="1400" b="1" dirty="0"/>
            <a:t>Componente Estratégico, </a:t>
          </a:r>
          <a:r>
            <a:rPr lang="pt-BR" sz="1400" b="0" dirty="0"/>
            <a:t>são propostos </a:t>
          </a:r>
          <a:r>
            <a:rPr lang="pt-BR" sz="1400" b="1" dirty="0"/>
            <a:t>objetivos e metas </a:t>
          </a:r>
          <a:r>
            <a:rPr lang="pt-BR" sz="1400" b="0" dirty="0"/>
            <a:t>específicos por área crítica ou UPG</a:t>
          </a:r>
          <a:r>
            <a:rPr lang="pt-BR" sz="1400" dirty="0"/>
            <a:t>, de acordo com suas </a:t>
          </a:r>
          <a:r>
            <a:rPr lang="pt-BR" sz="1400" b="0" u="none" dirty="0"/>
            <a:t>particularidades</a:t>
          </a:r>
          <a:r>
            <a:rPr lang="pt-BR" sz="1400" dirty="0"/>
            <a:t>, com prazos de execução definidos e priorizados em função da situação de criticidade de cada localidade.</a:t>
          </a:r>
        </a:p>
      </dgm:t>
    </dgm:pt>
    <dgm:pt modelId="{A210DB05-D5EF-4276-8A33-1F3AF95DED0E}" type="parTrans" cxnId="{2BDA87E4-165C-49B3-8417-4A145A897D44}">
      <dgm:prSet/>
      <dgm:spPr/>
      <dgm:t>
        <a:bodyPr/>
        <a:lstStyle/>
        <a:p>
          <a:pPr algn="ctr"/>
          <a:endParaRPr lang="pt-BR" sz="1400"/>
        </a:p>
      </dgm:t>
    </dgm:pt>
    <dgm:pt modelId="{F8965A5C-6ACB-4E41-9B60-52B6A552D4C5}" type="sibTrans" cxnId="{2BDA87E4-165C-49B3-8417-4A145A897D44}">
      <dgm:prSet/>
      <dgm:spPr/>
      <dgm:t>
        <a:bodyPr/>
        <a:lstStyle/>
        <a:p>
          <a:pPr algn="ctr"/>
          <a:endParaRPr lang="pt-BR" sz="1400"/>
        </a:p>
      </dgm:t>
    </dgm:pt>
    <dgm:pt modelId="{CA552383-6A55-4A86-89CD-94A5D201CF7B}" type="pres">
      <dgm:prSet presAssocID="{4CEF0530-8928-4A3D-BE32-AA33925443CA}" presName="linear" presStyleCnt="0">
        <dgm:presLayoutVars>
          <dgm:animLvl val="lvl"/>
          <dgm:resizeHandles val="exact"/>
        </dgm:presLayoutVars>
      </dgm:prSet>
      <dgm:spPr/>
    </dgm:pt>
    <dgm:pt modelId="{4ABE9094-0EFF-4075-9DF1-6CA4FF3A7A62}" type="pres">
      <dgm:prSet presAssocID="{016EC68D-A15B-40D6-BD4B-CED240519D2F}" presName="parentText" presStyleLbl="node1" presStyleIdx="0" presStyleCnt="1" custScaleY="71044">
        <dgm:presLayoutVars>
          <dgm:chMax val="0"/>
          <dgm:bulletEnabled val="1"/>
        </dgm:presLayoutVars>
      </dgm:prSet>
      <dgm:spPr/>
    </dgm:pt>
  </dgm:ptLst>
  <dgm:cxnLst>
    <dgm:cxn modelId="{3B7DBB85-920B-4712-B415-3BE027F58FCF}" type="presOf" srcId="{4CEF0530-8928-4A3D-BE32-AA33925443CA}" destId="{CA552383-6A55-4A86-89CD-94A5D201CF7B}" srcOrd="0" destOrd="0" presId="urn:microsoft.com/office/officeart/2005/8/layout/vList2"/>
    <dgm:cxn modelId="{2BDA87E4-165C-49B3-8417-4A145A897D44}" srcId="{4CEF0530-8928-4A3D-BE32-AA33925443CA}" destId="{016EC68D-A15B-40D6-BD4B-CED240519D2F}" srcOrd="0" destOrd="0" parTransId="{A210DB05-D5EF-4276-8A33-1F3AF95DED0E}" sibTransId="{F8965A5C-6ACB-4E41-9B60-52B6A552D4C5}"/>
    <dgm:cxn modelId="{67A5FCF4-1DA4-4E4C-B636-79392F201902}" type="presOf" srcId="{016EC68D-A15B-40D6-BD4B-CED240519D2F}" destId="{4ABE9094-0EFF-4075-9DF1-6CA4FF3A7A62}" srcOrd="0" destOrd="0" presId="urn:microsoft.com/office/officeart/2005/8/layout/vList2"/>
    <dgm:cxn modelId="{97C12EB7-A0E6-4D7A-81F7-B74AD23BA239}" type="presParOf" srcId="{CA552383-6A55-4A86-89CD-94A5D201CF7B}" destId="{4ABE9094-0EFF-4075-9DF1-6CA4FF3A7A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174FD2-D35A-4439-8429-FBD5136E4B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A6E1D9-723E-4172-A98D-2E36F171C74A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t-BR" sz="1100" dirty="0"/>
            <a:t>FORTALECER A ATUAÇÃO DO SISTEMA DE GESTÃO, PRINCIPALMENTE GAP, </a:t>
          </a:r>
          <a:r>
            <a:rPr lang="pt-BR" sz="1100" dirty="0" err="1"/>
            <a:t>CBHs</a:t>
          </a:r>
          <a:r>
            <a:rPr lang="pt-BR" sz="1100" dirty="0"/>
            <a:t> EXISTENTES E ÓRGÃOS GESTORES</a:t>
          </a:r>
        </a:p>
      </dgm:t>
    </dgm:pt>
    <dgm:pt modelId="{59950AE8-8C72-4107-88F1-B6C8EC624798}" type="parTrans" cxnId="{2A6049BC-4872-4163-807B-2AADA6EBCED7}">
      <dgm:prSet/>
      <dgm:spPr/>
      <dgm:t>
        <a:bodyPr/>
        <a:lstStyle/>
        <a:p>
          <a:endParaRPr lang="pt-BR"/>
        </a:p>
      </dgm:t>
    </dgm:pt>
    <dgm:pt modelId="{B7B89A1D-4043-4D17-9309-97A1F0DE405D}" type="sibTrans" cxnId="{2A6049BC-4872-4163-807B-2AADA6EBCED7}">
      <dgm:prSet/>
      <dgm:spPr/>
      <dgm:t>
        <a:bodyPr/>
        <a:lstStyle/>
        <a:p>
          <a:endParaRPr lang="pt-BR"/>
        </a:p>
      </dgm:t>
    </dgm:pt>
    <dgm:pt modelId="{F4714B15-9151-420E-804C-3F8EBC248CC9}">
      <dgm:prSet phldrT="[Texto]" custT="1"/>
      <dgm:spPr/>
      <dgm:t>
        <a:bodyPr/>
        <a:lstStyle/>
        <a:p>
          <a:r>
            <a:rPr lang="pt-BR" sz="1100" dirty="0"/>
            <a:t>OFERECER FERRAMENTAS QUE PERMITAM GERIR OS RECURSOS HÍDRICOS DE FORMA EFETIVA</a:t>
          </a:r>
        </a:p>
      </dgm:t>
    </dgm:pt>
    <dgm:pt modelId="{B205FD5E-8BED-41FE-8060-C82561AF2FC5}" type="parTrans" cxnId="{274A447B-D160-43C5-B2DE-4FB4D074A6FB}">
      <dgm:prSet/>
      <dgm:spPr/>
      <dgm:t>
        <a:bodyPr/>
        <a:lstStyle/>
        <a:p>
          <a:endParaRPr lang="pt-BR"/>
        </a:p>
      </dgm:t>
    </dgm:pt>
    <dgm:pt modelId="{DADFF675-8EA6-4632-85A8-2D8A17DD63DC}" type="sibTrans" cxnId="{274A447B-D160-43C5-B2DE-4FB4D074A6FB}">
      <dgm:prSet/>
      <dgm:spPr/>
      <dgm:t>
        <a:bodyPr/>
        <a:lstStyle/>
        <a:p>
          <a:endParaRPr lang="pt-BR"/>
        </a:p>
      </dgm:t>
    </dgm:pt>
    <dgm:pt modelId="{E2F9C205-1127-4B70-ABB8-473D9C8BD5A9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100" dirty="0"/>
            <a:t>GARANTIR O USO MÚLTIPLO RACIONAL E SUSTENTÁVEL</a:t>
          </a:r>
        </a:p>
      </dgm:t>
    </dgm:pt>
    <dgm:pt modelId="{24C7650E-FD1D-45C4-AC37-668433A2670D}" type="parTrans" cxnId="{2ABC1F09-ED12-4793-9669-B08CBFB9BF43}">
      <dgm:prSet/>
      <dgm:spPr/>
      <dgm:t>
        <a:bodyPr/>
        <a:lstStyle/>
        <a:p>
          <a:endParaRPr lang="pt-BR"/>
        </a:p>
      </dgm:t>
    </dgm:pt>
    <dgm:pt modelId="{2C57F9B5-3E95-4E66-9E42-C92BA6E23941}" type="sibTrans" cxnId="{2ABC1F09-ED12-4793-9669-B08CBFB9BF43}">
      <dgm:prSet/>
      <dgm:spPr/>
      <dgm:t>
        <a:bodyPr/>
        <a:lstStyle/>
        <a:p>
          <a:endParaRPr lang="pt-BR"/>
        </a:p>
      </dgm:t>
    </dgm:pt>
    <dgm:pt modelId="{0A9AC893-0141-4485-A704-029CE315A213}" type="pres">
      <dgm:prSet presAssocID="{0A174FD2-D35A-4439-8429-FBD5136E4B7D}" presName="diagram" presStyleCnt="0">
        <dgm:presLayoutVars>
          <dgm:dir/>
          <dgm:resizeHandles val="exact"/>
        </dgm:presLayoutVars>
      </dgm:prSet>
      <dgm:spPr/>
    </dgm:pt>
    <dgm:pt modelId="{C04D393D-DE39-4558-BED6-331E993AEC1C}" type="pres">
      <dgm:prSet presAssocID="{0CA6E1D9-723E-4172-A98D-2E36F171C74A}" presName="node" presStyleLbl="node1" presStyleIdx="0" presStyleCnt="3" custScaleX="168518" custLinFactNeighborX="50345" custLinFactNeighborY="29">
        <dgm:presLayoutVars>
          <dgm:bulletEnabled val="1"/>
        </dgm:presLayoutVars>
      </dgm:prSet>
      <dgm:spPr/>
    </dgm:pt>
    <dgm:pt modelId="{3D2DD453-3DE7-46BA-9C94-422DE6AC8442}" type="pres">
      <dgm:prSet presAssocID="{B7B89A1D-4043-4D17-9309-97A1F0DE405D}" presName="sibTrans" presStyleCnt="0"/>
      <dgm:spPr/>
    </dgm:pt>
    <dgm:pt modelId="{3CF76F35-A876-47C7-B5A3-3AAF75F48EFC}" type="pres">
      <dgm:prSet presAssocID="{F4714B15-9151-420E-804C-3F8EBC248CC9}" presName="node" presStyleLbl="node1" presStyleIdx="1" presStyleCnt="3" custScaleX="164170" custLinFactNeighborX="41855" custLinFactNeighborY="29">
        <dgm:presLayoutVars>
          <dgm:bulletEnabled val="1"/>
        </dgm:presLayoutVars>
      </dgm:prSet>
      <dgm:spPr/>
    </dgm:pt>
    <dgm:pt modelId="{9095DC1D-0A00-4036-B35B-B74D511A4967}" type="pres">
      <dgm:prSet presAssocID="{DADFF675-8EA6-4632-85A8-2D8A17DD63DC}" presName="sibTrans" presStyleCnt="0"/>
      <dgm:spPr/>
    </dgm:pt>
    <dgm:pt modelId="{8262720D-F68A-4BC0-AC3D-E8C7F99BA283}" type="pres">
      <dgm:prSet presAssocID="{E2F9C205-1127-4B70-ABB8-473D9C8BD5A9}" presName="node" presStyleLbl="node1" presStyleIdx="2" presStyleCnt="3" custScaleX="339907" custLinFactNeighborX="34086" custLinFactNeighborY="29">
        <dgm:presLayoutVars>
          <dgm:bulletEnabled val="1"/>
        </dgm:presLayoutVars>
      </dgm:prSet>
      <dgm:spPr/>
    </dgm:pt>
  </dgm:ptLst>
  <dgm:cxnLst>
    <dgm:cxn modelId="{2ABC1F09-ED12-4793-9669-B08CBFB9BF43}" srcId="{0A174FD2-D35A-4439-8429-FBD5136E4B7D}" destId="{E2F9C205-1127-4B70-ABB8-473D9C8BD5A9}" srcOrd="2" destOrd="0" parTransId="{24C7650E-FD1D-45C4-AC37-668433A2670D}" sibTransId="{2C57F9B5-3E95-4E66-9E42-C92BA6E23941}"/>
    <dgm:cxn modelId="{274A447B-D160-43C5-B2DE-4FB4D074A6FB}" srcId="{0A174FD2-D35A-4439-8429-FBD5136E4B7D}" destId="{F4714B15-9151-420E-804C-3F8EBC248CC9}" srcOrd="1" destOrd="0" parTransId="{B205FD5E-8BED-41FE-8060-C82561AF2FC5}" sibTransId="{DADFF675-8EA6-4632-85A8-2D8A17DD63DC}"/>
    <dgm:cxn modelId="{2A6049BC-4872-4163-807B-2AADA6EBCED7}" srcId="{0A174FD2-D35A-4439-8429-FBD5136E4B7D}" destId="{0CA6E1D9-723E-4172-A98D-2E36F171C74A}" srcOrd="0" destOrd="0" parTransId="{59950AE8-8C72-4107-88F1-B6C8EC624798}" sibTransId="{B7B89A1D-4043-4D17-9309-97A1F0DE405D}"/>
    <dgm:cxn modelId="{CFA5E6BE-5C29-4961-AAA3-31F1DF3B4FD4}" type="presOf" srcId="{E2F9C205-1127-4B70-ABB8-473D9C8BD5A9}" destId="{8262720D-F68A-4BC0-AC3D-E8C7F99BA283}" srcOrd="0" destOrd="0" presId="urn:microsoft.com/office/officeart/2005/8/layout/default"/>
    <dgm:cxn modelId="{B0B9EFC6-7032-4C50-AB09-577E91CB3151}" type="presOf" srcId="{0CA6E1D9-723E-4172-A98D-2E36F171C74A}" destId="{C04D393D-DE39-4558-BED6-331E993AEC1C}" srcOrd="0" destOrd="0" presId="urn:microsoft.com/office/officeart/2005/8/layout/default"/>
    <dgm:cxn modelId="{EEA5DEE9-564E-4226-BC71-A01779B1DDAB}" type="presOf" srcId="{F4714B15-9151-420E-804C-3F8EBC248CC9}" destId="{3CF76F35-A876-47C7-B5A3-3AAF75F48EFC}" srcOrd="0" destOrd="0" presId="urn:microsoft.com/office/officeart/2005/8/layout/default"/>
    <dgm:cxn modelId="{826116FF-F1B8-46A4-A5DB-C4A7E3595D71}" type="presOf" srcId="{0A174FD2-D35A-4439-8429-FBD5136E4B7D}" destId="{0A9AC893-0141-4485-A704-029CE315A213}" srcOrd="0" destOrd="0" presId="urn:microsoft.com/office/officeart/2005/8/layout/default"/>
    <dgm:cxn modelId="{C5C5BA22-B7D2-4C12-83FE-5DB59EC2E960}" type="presParOf" srcId="{0A9AC893-0141-4485-A704-029CE315A213}" destId="{C04D393D-DE39-4558-BED6-331E993AEC1C}" srcOrd="0" destOrd="0" presId="urn:microsoft.com/office/officeart/2005/8/layout/default"/>
    <dgm:cxn modelId="{E2AAA050-E0B4-434C-8CD0-1DAC349A0C94}" type="presParOf" srcId="{0A9AC893-0141-4485-A704-029CE315A213}" destId="{3D2DD453-3DE7-46BA-9C94-422DE6AC8442}" srcOrd="1" destOrd="0" presId="urn:microsoft.com/office/officeart/2005/8/layout/default"/>
    <dgm:cxn modelId="{E417AB37-541F-4BA4-A6DD-2673E710A991}" type="presParOf" srcId="{0A9AC893-0141-4485-A704-029CE315A213}" destId="{3CF76F35-A876-47C7-B5A3-3AAF75F48EFC}" srcOrd="2" destOrd="0" presId="urn:microsoft.com/office/officeart/2005/8/layout/default"/>
    <dgm:cxn modelId="{7104F72D-AC4A-4946-9F29-16D731C0F856}" type="presParOf" srcId="{0A9AC893-0141-4485-A704-029CE315A213}" destId="{9095DC1D-0A00-4036-B35B-B74D511A4967}" srcOrd="3" destOrd="0" presId="urn:microsoft.com/office/officeart/2005/8/layout/default"/>
    <dgm:cxn modelId="{46D564E8-81DB-41FD-8582-ACD5F8FF2FAD}" type="presParOf" srcId="{0A9AC893-0141-4485-A704-029CE315A213}" destId="{8262720D-F68A-4BC0-AC3D-E8C7F99BA28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C0ABE6-C108-4ACD-8F08-F2A4F891642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2012D75-F45B-438A-97BD-384517A90526}">
      <dgm:prSet phldrT="[Texto]" custT="1"/>
      <dgm:spPr>
        <a:solidFill>
          <a:srgbClr val="F2DCDB"/>
        </a:solidFill>
      </dgm:spPr>
      <dgm:t>
        <a:bodyPr vert="vert"/>
        <a:lstStyle/>
        <a:p>
          <a:r>
            <a:rPr lang="pt-BR" sz="1800" dirty="0">
              <a:solidFill>
                <a:schemeClr val="tx1"/>
              </a:solidFill>
            </a:rPr>
            <a:t>Governança para o Gerenciamento dos Recursos Hídricos</a:t>
          </a:r>
        </a:p>
      </dgm:t>
    </dgm:pt>
    <dgm:pt modelId="{2555E1A5-1A45-402F-B591-7543496CAA90}" type="parTrans" cxnId="{03BA0635-B99A-4A33-A001-219DE6713DFA}">
      <dgm:prSet/>
      <dgm:spPr/>
      <dgm:t>
        <a:bodyPr/>
        <a:lstStyle/>
        <a:p>
          <a:endParaRPr lang="pt-BR"/>
        </a:p>
      </dgm:t>
    </dgm:pt>
    <dgm:pt modelId="{EDB77172-ED38-45C5-AAE1-8283E082D9D9}" type="sibTrans" cxnId="{03BA0635-B99A-4A33-A001-219DE6713DFA}">
      <dgm:prSet/>
      <dgm:spPr/>
      <dgm:t>
        <a:bodyPr/>
        <a:lstStyle/>
        <a:p>
          <a:endParaRPr lang="pt-BR"/>
        </a:p>
      </dgm:t>
    </dgm:pt>
    <dgm:pt modelId="{B51A6518-19D3-476D-A8F0-0B916595BCC3}">
      <dgm:prSet phldrT="[Texto]" custT="1"/>
      <dgm:spPr>
        <a:solidFill>
          <a:srgbClr val="F3DBD9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</a:rPr>
            <a:t>Formalizar e Estruturar Arranjo Institucional para a RH-Paraguai</a:t>
          </a:r>
        </a:p>
      </dgm:t>
    </dgm:pt>
    <dgm:pt modelId="{C8C3C4FB-C753-434B-8CE6-E45FB3CA219C}" type="parTrans" cxnId="{13E5B5EA-0D82-4BDC-AD25-5AAD1E26D34A}">
      <dgm:prSet/>
      <dgm:spPr/>
      <dgm:t>
        <a:bodyPr/>
        <a:lstStyle/>
        <a:p>
          <a:endParaRPr lang="pt-BR"/>
        </a:p>
      </dgm:t>
    </dgm:pt>
    <dgm:pt modelId="{00B04EBA-E4E8-4B74-A24C-401ED61F25A7}" type="sibTrans" cxnId="{13E5B5EA-0D82-4BDC-AD25-5AAD1E26D34A}">
      <dgm:prSet/>
      <dgm:spPr/>
      <dgm:t>
        <a:bodyPr/>
        <a:lstStyle/>
        <a:p>
          <a:endParaRPr lang="pt-BR"/>
        </a:p>
      </dgm:t>
    </dgm:pt>
    <dgm:pt modelId="{AA7237DE-B84F-45ED-9ED3-F59CC4EE2E29}">
      <dgm:prSet phldrT="[Texto]" custT="1"/>
      <dgm:spPr>
        <a:solidFill>
          <a:srgbClr val="F3DBD9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</a:rPr>
            <a:t>Fortalecer Órgãos Gestores de Recursos Hídricos e </a:t>
          </a:r>
          <a:r>
            <a:rPr lang="pt-BR" sz="1600" dirty="0" err="1">
              <a:solidFill>
                <a:schemeClr val="tx1"/>
              </a:solidFill>
            </a:rPr>
            <a:t>CBHs</a:t>
          </a:r>
          <a:r>
            <a:rPr lang="pt-BR" sz="1600" dirty="0">
              <a:solidFill>
                <a:schemeClr val="tx1"/>
              </a:solidFill>
            </a:rPr>
            <a:t> Existentes</a:t>
          </a:r>
        </a:p>
      </dgm:t>
    </dgm:pt>
    <dgm:pt modelId="{C7A29256-3207-4AF6-A33D-091AAE93C2AE}" type="parTrans" cxnId="{301AE916-8E79-4EA4-9113-53B404242021}">
      <dgm:prSet/>
      <dgm:spPr/>
      <dgm:t>
        <a:bodyPr/>
        <a:lstStyle/>
        <a:p>
          <a:endParaRPr lang="pt-BR"/>
        </a:p>
      </dgm:t>
    </dgm:pt>
    <dgm:pt modelId="{9B4107D2-BAD8-44CC-A56F-10653A09E5CA}" type="sibTrans" cxnId="{301AE916-8E79-4EA4-9113-53B404242021}">
      <dgm:prSet/>
      <dgm:spPr/>
      <dgm:t>
        <a:bodyPr/>
        <a:lstStyle/>
        <a:p>
          <a:endParaRPr lang="pt-BR"/>
        </a:p>
      </dgm:t>
    </dgm:pt>
    <dgm:pt modelId="{730B73E4-2051-4DB8-B8B6-B17F502B68C7}" type="pres">
      <dgm:prSet presAssocID="{5DC0ABE6-C108-4ACD-8F08-F2A4F89164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FBB1EC-6571-4617-8BC9-6BB3652BF692}" type="pres">
      <dgm:prSet presAssocID="{62012D75-F45B-438A-97BD-384517A90526}" presName="root1" presStyleCnt="0"/>
      <dgm:spPr/>
    </dgm:pt>
    <dgm:pt modelId="{744DA965-A80C-44EB-BF36-869870C39AC3}" type="pres">
      <dgm:prSet presAssocID="{62012D75-F45B-438A-97BD-384517A90526}" presName="LevelOneTextNode" presStyleLbl="node0" presStyleIdx="0" presStyleCnt="1" custScaleX="938370" custScaleY="53048" custLinFactX="-300000" custLinFactNeighborX="-367106">
        <dgm:presLayoutVars>
          <dgm:chPref val="3"/>
        </dgm:presLayoutVars>
      </dgm:prSet>
      <dgm:spPr/>
    </dgm:pt>
    <dgm:pt modelId="{527FCD85-0808-46D4-A5C5-C8C0671CD9D7}" type="pres">
      <dgm:prSet presAssocID="{62012D75-F45B-438A-97BD-384517A90526}" presName="level2hierChild" presStyleCnt="0"/>
      <dgm:spPr/>
    </dgm:pt>
    <dgm:pt modelId="{94F5932C-A78E-4BA4-880D-EC3AF1A92984}" type="pres">
      <dgm:prSet presAssocID="{C8C3C4FB-C753-434B-8CE6-E45FB3CA219C}" presName="conn2-1" presStyleLbl="parChTrans1D2" presStyleIdx="0" presStyleCnt="2"/>
      <dgm:spPr/>
    </dgm:pt>
    <dgm:pt modelId="{BF1459D3-25D9-4DDB-AC27-CEF8AC234F7B}" type="pres">
      <dgm:prSet presAssocID="{C8C3C4FB-C753-434B-8CE6-E45FB3CA219C}" presName="connTx" presStyleLbl="parChTrans1D2" presStyleIdx="0" presStyleCnt="2"/>
      <dgm:spPr/>
    </dgm:pt>
    <dgm:pt modelId="{18B0CBCF-CC11-4BE5-BF81-18D757FDAE5B}" type="pres">
      <dgm:prSet presAssocID="{B51A6518-19D3-476D-A8F0-0B916595BCC3}" presName="root2" presStyleCnt="0"/>
      <dgm:spPr/>
    </dgm:pt>
    <dgm:pt modelId="{8F8F5ABE-7249-471E-84CB-41925975921D}" type="pres">
      <dgm:prSet presAssocID="{B51A6518-19D3-476D-A8F0-0B916595BCC3}" presName="LevelTwoTextNode" presStyleLbl="node2" presStyleIdx="0" presStyleCnt="2" custScaleX="686117" custScaleY="121857">
        <dgm:presLayoutVars>
          <dgm:chPref val="3"/>
        </dgm:presLayoutVars>
      </dgm:prSet>
      <dgm:spPr/>
    </dgm:pt>
    <dgm:pt modelId="{0B9BB1DE-C827-4B4C-A689-584DF502A83C}" type="pres">
      <dgm:prSet presAssocID="{B51A6518-19D3-476D-A8F0-0B916595BCC3}" presName="level3hierChild" presStyleCnt="0"/>
      <dgm:spPr/>
    </dgm:pt>
    <dgm:pt modelId="{A2B5F6C5-19E2-4563-B9F9-AB7CE9877C4C}" type="pres">
      <dgm:prSet presAssocID="{C7A29256-3207-4AF6-A33D-091AAE93C2AE}" presName="conn2-1" presStyleLbl="parChTrans1D2" presStyleIdx="1" presStyleCnt="2"/>
      <dgm:spPr/>
    </dgm:pt>
    <dgm:pt modelId="{C74E6D7E-6685-4CEB-8902-111A4389F898}" type="pres">
      <dgm:prSet presAssocID="{C7A29256-3207-4AF6-A33D-091AAE93C2AE}" presName="connTx" presStyleLbl="parChTrans1D2" presStyleIdx="1" presStyleCnt="2"/>
      <dgm:spPr/>
    </dgm:pt>
    <dgm:pt modelId="{A5742D5D-3E9C-46FA-8D10-16AD46BC1CCF}" type="pres">
      <dgm:prSet presAssocID="{AA7237DE-B84F-45ED-9ED3-F59CC4EE2E29}" presName="root2" presStyleCnt="0"/>
      <dgm:spPr/>
    </dgm:pt>
    <dgm:pt modelId="{57530F0B-E0E8-46FC-8397-ACC4A1B743FD}" type="pres">
      <dgm:prSet presAssocID="{AA7237DE-B84F-45ED-9ED3-F59CC4EE2E29}" presName="LevelTwoTextNode" presStyleLbl="node2" presStyleIdx="1" presStyleCnt="2" custScaleX="686117" custScaleY="121857">
        <dgm:presLayoutVars>
          <dgm:chPref val="3"/>
        </dgm:presLayoutVars>
      </dgm:prSet>
      <dgm:spPr/>
    </dgm:pt>
    <dgm:pt modelId="{D5F8A52A-9768-46E5-895B-98D7623D94E4}" type="pres">
      <dgm:prSet presAssocID="{AA7237DE-B84F-45ED-9ED3-F59CC4EE2E29}" presName="level3hierChild" presStyleCnt="0"/>
      <dgm:spPr/>
    </dgm:pt>
  </dgm:ptLst>
  <dgm:cxnLst>
    <dgm:cxn modelId="{01A86E07-DA90-40B8-A101-C674164DCA5D}" type="presOf" srcId="{C8C3C4FB-C753-434B-8CE6-E45FB3CA219C}" destId="{94F5932C-A78E-4BA4-880D-EC3AF1A92984}" srcOrd="0" destOrd="0" presId="urn:microsoft.com/office/officeart/2008/layout/HorizontalMultiLevelHierarchy"/>
    <dgm:cxn modelId="{301AE916-8E79-4EA4-9113-53B404242021}" srcId="{62012D75-F45B-438A-97BD-384517A90526}" destId="{AA7237DE-B84F-45ED-9ED3-F59CC4EE2E29}" srcOrd="1" destOrd="0" parTransId="{C7A29256-3207-4AF6-A33D-091AAE93C2AE}" sibTransId="{9B4107D2-BAD8-44CC-A56F-10653A09E5CA}"/>
    <dgm:cxn modelId="{A119E41B-248C-4BD9-8161-A04625A20593}" type="presOf" srcId="{C7A29256-3207-4AF6-A33D-091AAE93C2AE}" destId="{A2B5F6C5-19E2-4563-B9F9-AB7CE9877C4C}" srcOrd="0" destOrd="0" presId="urn:microsoft.com/office/officeart/2008/layout/HorizontalMultiLevelHierarchy"/>
    <dgm:cxn modelId="{79479E32-6D66-4661-91EF-21DB9904F66F}" type="presOf" srcId="{5DC0ABE6-C108-4ACD-8F08-F2A4F891642E}" destId="{730B73E4-2051-4DB8-B8B6-B17F502B68C7}" srcOrd="0" destOrd="0" presId="urn:microsoft.com/office/officeart/2008/layout/HorizontalMultiLevelHierarchy"/>
    <dgm:cxn modelId="{03BA0635-B99A-4A33-A001-219DE6713DFA}" srcId="{5DC0ABE6-C108-4ACD-8F08-F2A4F891642E}" destId="{62012D75-F45B-438A-97BD-384517A90526}" srcOrd="0" destOrd="0" parTransId="{2555E1A5-1A45-402F-B591-7543496CAA90}" sibTransId="{EDB77172-ED38-45C5-AAE1-8283E082D9D9}"/>
    <dgm:cxn modelId="{DCA5959E-893E-41A6-A084-C2AC93C60EB1}" type="presOf" srcId="{C8C3C4FB-C753-434B-8CE6-E45FB3CA219C}" destId="{BF1459D3-25D9-4DDB-AC27-CEF8AC234F7B}" srcOrd="1" destOrd="0" presId="urn:microsoft.com/office/officeart/2008/layout/HorizontalMultiLevelHierarchy"/>
    <dgm:cxn modelId="{A66307A2-EEA9-418B-B27A-DFA7A378F585}" type="presOf" srcId="{C7A29256-3207-4AF6-A33D-091AAE93C2AE}" destId="{C74E6D7E-6685-4CEB-8902-111A4389F898}" srcOrd="1" destOrd="0" presId="urn:microsoft.com/office/officeart/2008/layout/HorizontalMultiLevelHierarchy"/>
    <dgm:cxn modelId="{20D377B5-F98C-4D87-ACB8-FCAFAA203978}" type="presOf" srcId="{62012D75-F45B-438A-97BD-384517A90526}" destId="{744DA965-A80C-44EB-BF36-869870C39AC3}" srcOrd="0" destOrd="0" presId="urn:microsoft.com/office/officeart/2008/layout/HorizontalMultiLevelHierarchy"/>
    <dgm:cxn modelId="{A9399DD3-0EF8-40FD-99AC-C4DDC50AE0BF}" type="presOf" srcId="{B51A6518-19D3-476D-A8F0-0B916595BCC3}" destId="{8F8F5ABE-7249-471E-84CB-41925975921D}" srcOrd="0" destOrd="0" presId="urn:microsoft.com/office/officeart/2008/layout/HorizontalMultiLevelHierarchy"/>
    <dgm:cxn modelId="{13E5B5EA-0D82-4BDC-AD25-5AAD1E26D34A}" srcId="{62012D75-F45B-438A-97BD-384517A90526}" destId="{B51A6518-19D3-476D-A8F0-0B916595BCC3}" srcOrd="0" destOrd="0" parTransId="{C8C3C4FB-C753-434B-8CE6-E45FB3CA219C}" sibTransId="{00B04EBA-E4E8-4B74-A24C-401ED61F25A7}"/>
    <dgm:cxn modelId="{C098E8EA-31D4-42B9-8527-B4A5747F772C}" type="presOf" srcId="{AA7237DE-B84F-45ED-9ED3-F59CC4EE2E29}" destId="{57530F0B-E0E8-46FC-8397-ACC4A1B743FD}" srcOrd="0" destOrd="0" presId="urn:microsoft.com/office/officeart/2008/layout/HorizontalMultiLevelHierarchy"/>
    <dgm:cxn modelId="{F3477B83-8765-4548-824D-28C5829D531F}" type="presParOf" srcId="{730B73E4-2051-4DB8-B8B6-B17F502B68C7}" destId="{F0FBB1EC-6571-4617-8BC9-6BB3652BF692}" srcOrd="0" destOrd="0" presId="urn:microsoft.com/office/officeart/2008/layout/HorizontalMultiLevelHierarchy"/>
    <dgm:cxn modelId="{0679E698-FEB4-4B6E-8788-4CC640162662}" type="presParOf" srcId="{F0FBB1EC-6571-4617-8BC9-6BB3652BF692}" destId="{744DA965-A80C-44EB-BF36-869870C39AC3}" srcOrd="0" destOrd="0" presId="urn:microsoft.com/office/officeart/2008/layout/HorizontalMultiLevelHierarchy"/>
    <dgm:cxn modelId="{9EE9CC50-AF31-499B-9C85-0CD266870715}" type="presParOf" srcId="{F0FBB1EC-6571-4617-8BC9-6BB3652BF692}" destId="{527FCD85-0808-46D4-A5C5-C8C0671CD9D7}" srcOrd="1" destOrd="0" presId="urn:microsoft.com/office/officeart/2008/layout/HorizontalMultiLevelHierarchy"/>
    <dgm:cxn modelId="{846C5EEF-C20E-4D7C-BBB8-EB4D88522C07}" type="presParOf" srcId="{527FCD85-0808-46D4-A5C5-C8C0671CD9D7}" destId="{94F5932C-A78E-4BA4-880D-EC3AF1A92984}" srcOrd="0" destOrd="0" presId="urn:microsoft.com/office/officeart/2008/layout/HorizontalMultiLevelHierarchy"/>
    <dgm:cxn modelId="{CDDAA91A-5571-40E5-9088-97780CAC2CCA}" type="presParOf" srcId="{94F5932C-A78E-4BA4-880D-EC3AF1A92984}" destId="{BF1459D3-25D9-4DDB-AC27-CEF8AC234F7B}" srcOrd="0" destOrd="0" presId="urn:microsoft.com/office/officeart/2008/layout/HorizontalMultiLevelHierarchy"/>
    <dgm:cxn modelId="{0DF3ABD4-D2CF-42AC-96AB-E43DF5AB0C54}" type="presParOf" srcId="{527FCD85-0808-46D4-A5C5-C8C0671CD9D7}" destId="{18B0CBCF-CC11-4BE5-BF81-18D757FDAE5B}" srcOrd="1" destOrd="0" presId="urn:microsoft.com/office/officeart/2008/layout/HorizontalMultiLevelHierarchy"/>
    <dgm:cxn modelId="{C7D1EB8B-0017-4A5E-947A-37A7B83707A0}" type="presParOf" srcId="{18B0CBCF-CC11-4BE5-BF81-18D757FDAE5B}" destId="{8F8F5ABE-7249-471E-84CB-41925975921D}" srcOrd="0" destOrd="0" presId="urn:microsoft.com/office/officeart/2008/layout/HorizontalMultiLevelHierarchy"/>
    <dgm:cxn modelId="{88C7C727-7F9C-4005-A043-5C1FA412FED2}" type="presParOf" srcId="{18B0CBCF-CC11-4BE5-BF81-18D757FDAE5B}" destId="{0B9BB1DE-C827-4B4C-A689-584DF502A83C}" srcOrd="1" destOrd="0" presId="urn:microsoft.com/office/officeart/2008/layout/HorizontalMultiLevelHierarchy"/>
    <dgm:cxn modelId="{B1FB9596-144F-4451-9E2D-EAC7AB1E15C2}" type="presParOf" srcId="{527FCD85-0808-46D4-A5C5-C8C0671CD9D7}" destId="{A2B5F6C5-19E2-4563-B9F9-AB7CE9877C4C}" srcOrd="2" destOrd="0" presId="urn:microsoft.com/office/officeart/2008/layout/HorizontalMultiLevelHierarchy"/>
    <dgm:cxn modelId="{15A27924-184A-42D8-A8E4-DD1B097BC8F3}" type="presParOf" srcId="{A2B5F6C5-19E2-4563-B9F9-AB7CE9877C4C}" destId="{C74E6D7E-6685-4CEB-8902-111A4389F898}" srcOrd="0" destOrd="0" presId="urn:microsoft.com/office/officeart/2008/layout/HorizontalMultiLevelHierarchy"/>
    <dgm:cxn modelId="{73F24033-2A39-4145-9AD8-FFE30D1431C3}" type="presParOf" srcId="{527FCD85-0808-46D4-A5C5-C8C0671CD9D7}" destId="{A5742D5D-3E9C-46FA-8D10-16AD46BC1CCF}" srcOrd="3" destOrd="0" presId="urn:microsoft.com/office/officeart/2008/layout/HorizontalMultiLevelHierarchy"/>
    <dgm:cxn modelId="{31562E2C-768F-4C17-88CA-13EF35D85F8E}" type="presParOf" srcId="{A5742D5D-3E9C-46FA-8D10-16AD46BC1CCF}" destId="{57530F0B-E0E8-46FC-8397-ACC4A1B743FD}" srcOrd="0" destOrd="0" presId="urn:microsoft.com/office/officeart/2008/layout/HorizontalMultiLevelHierarchy"/>
    <dgm:cxn modelId="{C8088D2B-3EDF-4A66-B431-0645575E67E5}" type="presParOf" srcId="{A5742D5D-3E9C-46FA-8D10-16AD46BC1CCF}" destId="{D5F8A52A-9768-46E5-895B-98D7623D94E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C0ABE6-C108-4ACD-8F08-F2A4F891642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DB771C-0447-4BFF-8343-2942C383B061}">
      <dgm:prSet phldrT="[Texto]" custT="1"/>
      <dgm:spPr>
        <a:solidFill>
          <a:srgbClr val="FBD1AF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</a:rPr>
            <a:t>Implementar e Aperfeiçoar a Outorga de Direito de Uso de Recursos Hídricos</a:t>
          </a:r>
        </a:p>
      </dgm:t>
    </dgm:pt>
    <dgm:pt modelId="{B91F9570-B1AC-4DBD-9BE9-4B986365CB0F}" type="parTrans" cxnId="{4DE45CFE-B429-44B4-BA13-BEE5E3AC61DE}">
      <dgm:prSet/>
      <dgm:spPr/>
      <dgm:t>
        <a:bodyPr/>
        <a:lstStyle/>
        <a:p>
          <a:endParaRPr lang="pt-BR"/>
        </a:p>
      </dgm:t>
    </dgm:pt>
    <dgm:pt modelId="{FF349F63-2D09-4D22-A2DB-BDF70CDEA73F}" type="sibTrans" cxnId="{4DE45CFE-B429-44B4-BA13-BEE5E3AC61DE}">
      <dgm:prSet/>
      <dgm:spPr/>
      <dgm:t>
        <a:bodyPr/>
        <a:lstStyle/>
        <a:p>
          <a:endParaRPr lang="pt-BR"/>
        </a:p>
      </dgm:t>
    </dgm:pt>
    <dgm:pt modelId="{9C67F5CA-30FD-4C55-870B-69A011A81C01}">
      <dgm:prSet phldrT="[Texto]" custT="1"/>
      <dgm:spPr>
        <a:solidFill>
          <a:srgbClr val="FBD1AF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</a:rPr>
            <a:t>Implementar a Fiscalização dos Usos dos Recursos Hídricos</a:t>
          </a:r>
        </a:p>
      </dgm:t>
    </dgm:pt>
    <dgm:pt modelId="{34608889-BB50-4453-B15E-FD8EFB250FBB}" type="parTrans" cxnId="{AE683F0F-7024-4B0C-9B9B-3FBF0CD020C5}">
      <dgm:prSet/>
      <dgm:spPr/>
      <dgm:t>
        <a:bodyPr/>
        <a:lstStyle/>
        <a:p>
          <a:endParaRPr lang="pt-BR"/>
        </a:p>
      </dgm:t>
    </dgm:pt>
    <dgm:pt modelId="{72E79BB4-48C5-449F-9E36-27CB0856F133}" type="sibTrans" cxnId="{AE683F0F-7024-4B0C-9B9B-3FBF0CD020C5}">
      <dgm:prSet/>
      <dgm:spPr/>
      <dgm:t>
        <a:bodyPr/>
        <a:lstStyle/>
        <a:p>
          <a:endParaRPr lang="pt-BR"/>
        </a:p>
      </dgm:t>
    </dgm:pt>
    <dgm:pt modelId="{0E12CB17-3678-44CD-AB64-53495D6A2D01}">
      <dgm:prSet phldrT="[Texto]" custT="1"/>
      <dgm:spPr>
        <a:solidFill>
          <a:srgbClr val="FBD1AF"/>
        </a:solidFill>
      </dgm:spPr>
      <dgm:t>
        <a:bodyPr/>
        <a:lstStyle/>
        <a:p>
          <a:r>
            <a:rPr lang="pt-BR" sz="1600" dirty="0">
              <a:solidFill>
                <a:schemeClr val="tx1"/>
              </a:solidFill>
            </a:rPr>
            <a:t>Detalhar Planos de Ações de Bacias Estaduais e Revisar Planos de Bacias</a:t>
          </a:r>
        </a:p>
      </dgm:t>
    </dgm:pt>
    <dgm:pt modelId="{F7983ACF-2496-4164-8C5D-2ABD14D81096}" type="parTrans" cxnId="{0CC14B5B-CE12-4B9D-B9C0-41AC19F9491D}">
      <dgm:prSet/>
      <dgm:spPr/>
      <dgm:t>
        <a:bodyPr/>
        <a:lstStyle/>
        <a:p>
          <a:endParaRPr lang="pt-BR"/>
        </a:p>
      </dgm:t>
    </dgm:pt>
    <dgm:pt modelId="{32526DAA-E96A-45C7-BD24-F345ECD57E99}" type="sibTrans" cxnId="{0CC14B5B-CE12-4B9D-B9C0-41AC19F9491D}">
      <dgm:prSet/>
      <dgm:spPr/>
      <dgm:t>
        <a:bodyPr/>
        <a:lstStyle/>
        <a:p>
          <a:endParaRPr lang="pt-BR"/>
        </a:p>
      </dgm:t>
    </dgm:pt>
    <dgm:pt modelId="{6FDC75F6-7421-462F-87FA-EDF0E04982EE}">
      <dgm:prSet phldrT="[Texto]" custT="1"/>
      <dgm:spPr>
        <a:solidFill>
          <a:srgbClr val="FBD1AF"/>
        </a:solidFill>
      </dgm:spPr>
      <dgm:t>
        <a:bodyPr/>
        <a:lstStyle/>
        <a:p>
          <a:r>
            <a:rPr lang="pt-BR" sz="1600">
              <a:solidFill>
                <a:schemeClr val="tx1"/>
              </a:solidFill>
            </a:rPr>
            <a:t>Acompanhar a Implementação do PRH Paraguai</a:t>
          </a:r>
          <a:endParaRPr lang="pt-BR" sz="1600" dirty="0">
            <a:solidFill>
              <a:schemeClr val="tx1"/>
            </a:solidFill>
          </a:endParaRPr>
        </a:p>
      </dgm:t>
    </dgm:pt>
    <dgm:pt modelId="{2BD828AB-F412-43E8-BF6D-646965995476}" type="parTrans" cxnId="{CAFFA9F9-A3A4-48AF-8932-30E2487DFC7C}">
      <dgm:prSet/>
      <dgm:spPr/>
      <dgm:t>
        <a:bodyPr/>
        <a:lstStyle/>
        <a:p>
          <a:endParaRPr lang="pt-BR"/>
        </a:p>
      </dgm:t>
    </dgm:pt>
    <dgm:pt modelId="{09614D92-7E44-4566-BA67-FE1C533DF3FC}" type="sibTrans" cxnId="{CAFFA9F9-A3A4-48AF-8932-30E2487DFC7C}">
      <dgm:prSet/>
      <dgm:spPr/>
      <dgm:t>
        <a:bodyPr/>
        <a:lstStyle/>
        <a:p>
          <a:endParaRPr lang="pt-BR"/>
        </a:p>
      </dgm:t>
    </dgm:pt>
    <dgm:pt modelId="{9D6BE1E2-7282-4D1C-9289-F56BE972A433}">
      <dgm:prSet phldrT="[Texto]" custT="1"/>
      <dgm:spPr>
        <a:solidFill>
          <a:srgbClr val="FBD1AF"/>
        </a:solidFill>
      </dgm:spPr>
      <dgm:t>
        <a:bodyPr/>
        <a:lstStyle/>
        <a:p>
          <a:r>
            <a:rPr lang="pt-BR" sz="1600">
              <a:solidFill>
                <a:schemeClr val="tx1"/>
              </a:solidFill>
            </a:rPr>
            <a:t>Desenvolver Processos de Enquadramento de Corpos de Água em Classes</a:t>
          </a:r>
          <a:endParaRPr lang="pt-BR" sz="1600" dirty="0">
            <a:solidFill>
              <a:schemeClr val="tx1"/>
            </a:solidFill>
          </a:endParaRPr>
        </a:p>
      </dgm:t>
    </dgm:pt>
    <dgm:pt modelId="{12FE4331-450F-46AE-A789-5554436B8431}" type="parTrans" cxnId="{B9AAA2EB-9DA0-490D-A2EF-3FDBD1BADD8F}">
      <dgm:prSet/>
      <dgm:spPr/>
      <dgm:t>
        <a:bodyPr/>
        <a:lstStyle/>
        <a:p>
          <a:endParaRPr lang="pt-BR"/>
        </a:p>
      </dgm:t>
    </dgm:pt>
    <dgm:pt modelId="{6A5A60F0-F869-43E3-BD63-23FD959C22E7}" type="sibTrans" cxnId="{B9AAA2EB-9DA0-490D-A2EF-3FDBD1BADD8F}">
      <dgm:prSet/>
      <dgm:spPr/>
      <dgm:t>
        <a:bodyPr/>
        <a:lstStyle/>
        <a:p>
          <a:endParaRPr lang="pt-BR"/>
        </a:p>
      </dgm:t>
    </dgm:pt>
    <dgm:pt modelId="{274DB4A2-0FFE-4716-80EC-B3294F933F97}">
      <dgm:prSet phldrT="[Texto]" custT="1"/>
      <dgm:spPr>
        <a:solidFill>
          <a:srgbClr val="FBD1AF"/>
        </a:solidFill>
      </dgm:spPr>
      <dgm:t>
        <a:bodyPr/>
        <a:lstStyle/>
        <a:p>
          <a:r>
            <a:rPr lang="pt-BR" sz="1600">
              <a:solidFill>
                <a:schemeClr val="tx1"/>
              </a:solidFill>
            </a:rPr>
            <a:t>Implementar o Sistema de Informações sobre Recursos Hídricos</a:t>
          </a:r>
          <a:endParaRPr lang="pt-BR" sz="1600" dirty="0">
            <a:solidFill>
              <a:schemeClr val="tx1"/>
            </a:solidFill>
          </a:endParaRPr>
        </a:p>
      </dgm:t>
    </dgm:pt>
    <dgm:pt modelId="{84A31203-BC25-4BFD-A225-9BFAA1BD1577}" type="parTrans" cxnId="{F96F4B5C-FDC3-4ADA-B93D-8766903D0500}">
      <dgm:prSet/>
      <dgm:spPr/>
      <dgm:t>
        <a:bodyPr/>
        <a:lstStyle/>
        <a:p>
          <a:endParaRPr lang="pt-BR"/>
        </a:p>
      </dgm:t>
    </dgm:pt>
    <dgm:pt modelId="{28B9E658-473C-42A7-A4C2-16170DC8E2D0}" type="sibTrans" cxnId="{F96F4B5C-FDC3-4ADA-B93D-8766903D0500}">
      <dgm:prSet/>
      <dgm:spPr/>
      <dgm:t>
        <a:bodyPr/>
        <a:lstStyle/>
        <a:p>
          <a:endParaRPr lang="pt-BR"/>
        </a:p>
      </dgm:t>
    </dgm:pt>
    <dgm:pt modelId="{F9D9700A-5709-4FE0-B79D-1206DC98505D}">
      <dgm:prSet phldrT="[Texto]" custT="1"/>
      <dgm:spPr>
        <a:solidFill>
          <a:srgbClr val="FBD1AF"/>
        </a:solidFill>
      </dgm:spPr>
      <dgm:t>
        <a:bodyPr/>
        <a:lstStyle/>
        <a:p>
          <a:r>
            <a:rPr lang="pt-BR" sz="1600">
              <a:solidFill>
                <a:schemeClr val="tx1"/>
              </a:solidFill>
            </a:rPr>
            <a:t>Realizar Processo de Alocação de Água na Bacia</a:t>
          </a:r>
          <a:endParaRPr lang="pt-BR" sz="1600" dirty="0">
            <a:solidFill>
              <a:schemeClr val="tx1"/>
            </a:solidFill>
          </a:endParaRPr>
        </a:p>
      </dgm:t>
    </dgm:pt>
    <dgm:pt modelId="{6D963538-CCA9-40F3-B6AC-EA1797D51B65}" type="parTrans" cxnId="{9D73B4DE-7DFA-4575-8E71-108B69717AF7}">
      <dgm:prSet/>
      <dgm:spPr/>
      <dgm:t>
        <a:bodyPr/>
        <a:lstStyle/>
        <a:p>
          <a:endParaRPr lang="pt-BR"/>
        </a:p>
      </dgm:t>
    </dgm:pt>
    <dgm:pt modelId="{ABA4BBAD-A6E6-4D10-A7ED-02060D10E1E6}" type="sibTrans" cxnId="{9D73B4DE-7DFA-4575-8E71-108B69717AF7}">
      <dgm:prSet/>
      <dgm:spPr/>
      <dgm:t>
        <a:bodyPr/>
        <a:lstStyle/>
        <a:p>
          <a:endParaRPr lang="pt-BR"/>
        </a:p>
      </dgm:t>
    </dgm:pt>
    <dgm:pt modelId="{80D9025D-B2C8-49D1-951D-309992221D0E}">
      <dgm:prSet phldrT="[Texto]" custT="1"/>
      <dgm:spPr>
        <a:solidFill>
          <a:srgbClr val="FBD1AF"/>
        </a:solidFill>
      </dgm:spPr>
      <dgm:t>
        <a:bodyPr/>
        <a:lstStyle/>
        <a:p>
          <a:r>
            <a:rPr lang="pt-BR" sz="1600">
              <a:solidFill>
                <a:schemeClr val="tx1"/>
              </a:solidFill>
            </a:rPr>
            <a:t>Avançar nos Estudos de Instrumentos Econômicos</a:t>
          </a:r>
          <a:endParaRPr lang="pt-BR" sz="1600" dirty="0">
            <a:solidFill>
              <a:schemeClr val="tx1"/>
            </a:solidFill>
          </a:endParaRPr>
        </a:p>
      </dgm:t>
    </dgm:pt>
    <dgm:pt modelId="{7943014D-A712-45CF-B695-DB689D8B5532}" type="parTrans" cxnId="{83B20151-390C-4810-B8E8-FB487E43F822}">
      <dgm:prSet/>
      <dgm:spPr/>
      <dgm:t>
        <a:bodyPr/>
        <a:lstStyle/>
        <a:p>
          <a:endParaRPr lang="pt-BR"/>
        </a:p>
      </dgm:t>
    </dgm:pt>
    <dgm:pt modelId="{3C69000C-D416-4805-91D1-38FAAF88262F}" type="sibTrans" cxnId="{83B20151-390C-4810-B8E8-FB487E43F822}">
      <dgm:prSet/>
      <dgm:spPr/>
      <dgm:t>
        <a:bodyPr/>
        <a:lstStyle/>
        <a:p>
          <a:endParaRPr lang="pt-BR"/>
        </a:p>
      </dgm:t>
    </dgm:pt>
    <dgm:pt modelId="{9026ABE9-C023-4819-935B-A64D8669BBB2}">
      <dgm:prSet phldrT="[Texto]" custT="1"/>
      <dgm:spPr>
        <a:solidFill>
          <a:srgbClr val="FBD1AF"/>
        </a:solidFill>
      </dgm:spPr>
      <dgm:t>
        <a:bodyPr vert="vert"/>
        <a:lstStyle/>
        <a:p>
          <a:r>
            <a:rPr lang="pt-BR" sz="1800" dirty="0">
              <a:solidFill>
                <a:schemeClr val="tx1"/>
              </a:solidFill>
            </a:rPr>
            <a:t>Implementação e Aperfeiçoamento dos Instrumentos de Gestão dos Recursos Hídricos</a:t>
          </a:r>
        </a:p>
      </dgm:t>
    </dgm:pt>
    <dgm:pt modelId="{25A55F72-26EE-4292-A81F-60D0EE708EEC}" type="sibTrans" cxnId="{F8CEADDA-D173-46E7-84DA-AFE91CBFA4BC}">
      <dgm:prSet/>
      <dgm:spPr/>
      <dgm:t>
        <a:bodyPr/>
        <a:lstStyle/>
        <a:p>
          <a:endParaRPr lang="pt-BR"/>
        </a:p>
      </dgm:t>
    </dgm:pt>
    <dgm:pt modelId="{2436A9C1-4C70-4FB9-A777-B925ADD0D4E5}" type="parTrans" cxnId="{F8CEADDA-D173-46E7-84DA-AFE91CBFA4BC}">
      <dgm:prSet/>
      <dgm:spPr/>
      <dgm:t>
        <a:bodyPr/>
        <a:lstStyle/>
        <a:p>
          <a:endParaRPr lang="pt-BR"/>
        </a:p>
      </dgm:t>
    </dgm:pt>
    <dgm:pt modelId="{730B73E4-2051-4DB8-B8B6-B17F502B68C7}" type="pres">
      <dgm:prSet presAssocID="{5DC0ABE6-C108-4ACD-8F08-F2A4F89164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372798-2172-4BF4-AC89-ABC2BFBAB7B9}" type="pres">
      <dgm:prSet presAssocID="{9026ABE9-C023-4819-935B-A64D8669BBB2}" presName="root1" presStyleCnt="0"/>
      <dgm:spPr/>
    </dgm:pt>
    <dgm:pt modelId="{4AD0D291-0A6D-416B-B5B0-85B8C964A36E}" type="pres">
      <dgm:prSet presAssocID="{9026ABE9-C023-4819-935B-A64D8669BBB2}" presName="LevelOneTextNode" presStyleLbl="node0" presStyleIdx="0" presStyleCnt="1" custScaleX="938370" custScaleY="78440" custLinFactX="-300000" custLinFactNeighborX="-367106">
        <dgm:presLayoutVars>
          <dgm:chPref val="3"/>
        </dgm:presLayoutVars>
      </dgm:prSet>
      <dgm:spPr/>
    </dgm:pt>
    <dgm:pt modelId="{0128B7C3-5D7B-4104-BC20-A59757730DE4}" type="pres">
      <dgm:prSet presAssocID="{9026ABE9-C023-4819-935B-A64D8669BBB2}" presName="level2hierChild" presStyleCnt="0"/>
      <dgm:spPr/>
    </dgm:pt>
    <dgm:pt modelId="{9BFA7CF0-01DB-4ADB-90C0-F0BD4E0FDCF7}" type="pres">
      <dgm:prSet presAssocID="{B91F9570-B1AC-4DBD-9BE9-4B986365CB0F}" presName="conn2-1" presStyleLbl="parChTrans1D2" presStyleIdx="0" presStyleCnt="8"/>
      <dgm:spPr/>
    </dgm:pt>
    <dgm:pt modelId="{9FE742B3-D8C5-4F46-986A-1AEA1552C4A4}" type="pres">
      <dgm:prSet presAssocID="{B91F9570-B1AC-4DBD-9BE9-4B986365CB0F}" presName="connTx" presStyleLbl="parChTrans1D2" presStyleIdx="0" presStyleCnt="8"/>
      <dgm:spPr/>
    </dgm:pt>
    <dgm:pt modelId="{1BDA3EB3-DF23-4B92-B793-BFFA35A6931A}" type="pres">
      <dgm:prSet presAssocID="{E4DB771C-0447-4BFF-8343-2942C383B061}" presName="root2" presStyleCnt="0"/>
      <dgm:spPr/>
    </dgm:pt>
    <dgm:pt modelId="{E31E60F1-220F-4EC7-B5B3-8BDD39CFC5D7}" type="pres">
      <dgm:prSet presAssocID="{E4DB771C-0447-4BFF-8343-2942C383B061}" presName="LevelTwoTextNode" presStyleLbl="node2" presStyleIdx="0" presStyleCnt="8" custScaleX="686117" custScaleY="121857">
        <dgm:presLayoutVars>
          <dgm:chPref val="3"/>
        </dgm:presLayoutVars>
      </dgm:prSet>
      <dgm:spPr/>
    </dgm:pt>
    <dgm:pt modelId="{C402ACC3-9935-45A6-B60A-BD005FF8CADA}" type="pres">
      <dgm:prSet presAssocID="{E4DB771C-0447-4BFF-8343-2942C383B061}" presName="level3hierChild" presStyleCnt="0"/>
      <dgm:spPr/>
    </dgm:pt>
    <dgm:pt modelId="{B8408F9F-C5C5-4DC0-ADD1-6553291FF288}" type="pres">
      <dgm:prSet presAssocID="{34608889-BB50-4453-B15E-FD8EFB250FBB}" presName="conn2-1" presStyleLbl="parChTrans1D2" presStyleIdx="1" presStyleCnt="8"/>
      <dgm:spPr/>
    </dgm:pt>
    <dgm:pt modelId="{CDC5C50F-2513-4D9F-92D7-54565EADBEA8}" type="pres">
      <dgm:prSet presAssocID="{34608889-BB50-4453-B15E-FD8EFB250FBB}" presName="connTx" presStyleLbl="parChTrans1D2" presStyleIdx="1" presStyleCnt="8"/>
      <dgm:spPr/>
    </dgm:pt>
    <dgm:pt modelId="{F85AA171-965C-4743-B96D-041E9DE4A082}" type="pres">
      <dgm:prSet presAssocID="{9C67F5CA-30FD-4C55-870B-69A011A81C01}" presName="root2" presStyleCnt="0"/>
      <dgm:spPr/>
    </dgm:pt>
    <dgm:pt modelId="{DF31D9CB-5217-48B8-B97B-F8122B5DEFCD}" type="pres">
      <dgm:prSet presAssocID="{9C67F5CA-30FD-4C55-870B-69A011A81C01}" presName="LevelTwoTextNode" presStyleLbl="node2" presStyleIdx="1" presStyleCnt="8" custScaleX="686117" custScaleY="121857">
        <dgm:presLayoutVars>
          <dgm:chPref val="3"/>
        </dgm:presLayoutVars>
      </dgm:prSet>
      <dgm:spPr/>
    </dgm:pt>
    <dgm:pt modelId="{FE9337A1-D954-473F-9322-7E3697685417}" type="pres">
      <dgm:prSet presAssocID="{9C67F5CA-30FD-4C55-870B-69A011A81C01}" presName="level3hierChild" presStyleCnt="0"/>
      <dgm:spPr/>
    </dgm:pt>
    <dgm:pt modelId="{EB1DB9D9-CD53-41D0-9E5E-40A397D4D44C}" type="pres">
      <dgm:prSet presAssocID="{F7983ACF-2496-4164-8C5D-2ABD14D81096}" presName="conn2-1" presStyleLbl="parChTrans1D2" presStyleIdx="2" presStyleCnt="8"/>
      <dgm:spPr/>
    </dgm:pt>
    <dgm:pt modelId="{7828981C-DD04-4951-B1F6-617559C66954}" type="pres">
      <dgm:prSet presAssocID="{F7983ACF-2496-4164-8C5D-2ABD14D81096}" presName="connTx" presStyleLbl="parChTrans1D2" presStyleIdx="2" presStyleCnt="8"/>
      <dgm:spPr/>
    </dgm:pt>
    <dgm:pt modelId="{3532639E-7E3F-472E-9BC9-38AC319AD399}" type="pres">
      <dgm:prSet presAssocID="{0E12CB17-3678-44CD-AB64-53495D6A2D01}" presName="root2" presStyleCnt="0"/>
      <dgm:spPr/>
    </dgm:pt>
    <dgm:pt modelId="{9FED170D-151A-450D-8C60-F39289DE33D7}" type="pres">
      <dgm:prSet presAssocID="{0E12CB17-3678-44CD-AB64-53495D6A2D01}" presName="LevelTwoTextNode" presStyleLbl="node2" presStyleIdx="2" presStyleCnt="8" custScaleX="686117" custScaleY="121857">
        <dgm:presLayoutVars>
          <dgm:chPref val="3"/>
        </dgm:presLayoutVars>
      </dgm:prSet>
      <dgm:spPr/>
    </dgm:pt>
    <dgm:pt modelId="{8C1763FF-2C7E-4878-A173-233F2F496465}" type="pres">
      <dgm:prSet presAssocID="{0E12CB17-3678-44CD-AB64-53495D6A2D01}" presName="level3hierChild" presStyleCnt="0"/>
      <dgm:spPr/>
    </dgm:pt>
    <dgm:pt modelId="{48BD2AD2-0955-49A0-8E19-11D994878402}" type="pres">
      <dgm:prSet presAssocID="{2BD828AB-F412-43E8-BF6D-646965995476}" presName="conn2-1" presStyleLbl="parChTrans1D2" presStyleIdx="3" presStyleCnt="8"/>
      <dgm:spPr/>
    </dgm:pt>
    <dgm:pt modelId="{A8A13CF3-95EE-4066-9C70-EEC33B04173D}" type="pres">
      <dgm:prSet presAssocID="{2BD828AB-F412-43E8-BF6D-646965995476}" presName="connTx" presStyleLbl="parChTrans1D2" presStyleIdx="3" presStyleCnt="8"/>
      <dgm:spPr/>
    </dgm:pt>
    <dgm:pt modelId="{1A32C196-662B-4FED-AF5D-06A284A24926}" type="pres">
      <dgm:prSet presAssocID="{6FDC75F6-7421-462F-87FA-EDF0E04982EE}" presName="root2" presStyleCnt="0"/>
      <dgm:spPr/>
    </dgm:pt>
    <dgm:pt modelId="{B2E06E42-01D8-442A-80E2-0D1EEFABC297}" type="pres">
      <dgm:prSet presAssocID="{6FDC75F6-7421-462F-87FA-EDF0E04982EE}" presName="LevelTwoTextNode" presStyleLbl="node2" presStyleIdx="3" presStyleCnt="8" custScaleX="686117" custScaleY="121857">
        <dgm:presLayoutVars>
          <dgm:chPref val="3"/>
        </dgm:presLayoutVars>
      </dgm:prSet>
      <dgm:spPr/>
    </dgm:pt>
    <dgm:pt modelId="{5C6540B4-0B6A-460A-A5A4-06DEA7BBB6B2}" type="pres">
      <dgm:prSet presAssocID="{6FDC75F6-7421-462F-87FA-EDF0E04982EE}" presName="level3hierChild" presStyleCnt="0"/>
      <dgm:spPr/>
    </dgm:pt>
    <dgm:pt modelId="{6E9FE9F1-B1C1-4643-A3B1-DD51C60E74C8}" type="pres">
      <dgm:prSet presAssocID="{12FE4331-450F-46AE-A789-5554436B8431}" presName="conn2-1" presStyleLbl="parChTrans1D2" presStyleIdx="4" presStyleCnt="8"/>
      <dgm:spPr/>
    </dgm:pt>
    <dgm:pt modelId="{DADB8378-1E16-4917-AFE9-03F0573EC5BC}" type="pres">
      <dgm:prSet presAssocID="{12FE4331-450F-46AE-A789-5554436B8431}" presName="connTx" presStyleLbl="parChTrans1D2" presStyleIdx="4" presStyleCnt="8"/>
      <dgm:spPr/>
    </dgm:pt>
    <dgm:pt modelId="{2316C94E-EE0A-43FA-BC99-B52585D2D8A9}" type="pres">
      <dgm:prSet presAssocID="{9D6BE1E2-7282-4D1C-9289-F56BE972A433}" presName="root2" presStyleCnt="0"/>
      <dgm:spPr/>
    </dgm:pt>
    <dgm:pt modelId="{2DB1B3FD-3720-46A5-ACC2-34F6A6745BFD}" type="pres">
      <dgm:prSet presAssocID="{9D6BE1E2-7282-4D1C-9289-F56BE972A433}" presName="LevelTwoTextNode" presStyleLbl="node2" presStyleIdx="4" presStyleCnt="8" custScaleX="686117" custScaleY="121857">
        <dgm:presLayoutVars>
          <dgm:chPref val="3"/>
        </dgm:presLayoutVars>
      </dgm:prSet>
      <dgm:spPr/>
    </dgm:pt>
    <dgm:pt modelId="{22F59A46-52A0-491B-AE64-DE851B4E608D}" type="pres">
      <dgm:prSet presAssocID="{9D6BE1E2-7282-4D1C-9289-F56BE972A433}" presName="level3hierChild" presStyleCnt="0"/>
      <dgm:spPr/>
    </dgm:pt>
    <dgm:pt modelId="{D28B7359-1254-49C2-9CD4-30F1F405D45E}" type="pres">
      <dgm:prSet presAssocID="{84A31203-BC25-4BFD-A225-9BFAA1BD1577}" presName="conn2-1" presStyleLbl="parChTrans1D2" presStyleIdx="5" presStyleCnt="8"/>
      <dgm:spPr/>
    </dgm:pt>
    <dgm:pt modelId="{52BBDE90-7FCB-460E-A5E4-B7ABEF97C4E6}" type="pres">
      <dgm:prSet presAssocID="{84A31203-BC25-4BFD-A225-9BFAA1BD1577}" presName="connTx" presStyleLbl="parChTrans1D2" presStyleIdx="5" presStyleCnt="8"/>
      <dgm:spPr/>
    </dgm:pt>
    <dgm:pt modelId="{D0EE1A8F-03E3-48EA-82C1-54FD30222B3D}" type="pres">
      <dgm:prSet presAssocID="{274DB4A2-0FFE-4716-80EC-B3294F933F97}" presName="root2" presStyleCnt="0"/>
      <dgm:spPr/>
    </dgm:pt>
    <dgm:pt modelId="{829684E1-6116-428F-AE41-EBADE8DB14CE}" type="pres">
      <dgm:prSet presAssocID="{274DB4A2-0FFE-4716-80EC-B3294F933F97}" presName="LevelTwoTextNode" presStyleLbl="node2" presStyleIdx="5" presStyleCnt="8" custScaleX="686117" custScaleY="121857">
        <dgm:presLayoutVars>
          <dgm:chPref val="3"/>
        </dgm:presLayoutVars>
      </dgm:prSet>
      <dgm:spPr/>
    </dgm:pt>
    <dgm:pt modelId="{6C48B1B3-5001-4187-98C1-7923BF5A62EE}" type="pres">
      <dgm:prSet presAssocID="{274DB4A2-0FFE-4716-80EC-B3294F933F97}" presName="level3hierChild" presStyleCnt="0"/>
      <dgm:spPr/>
    </dgm:pt>
    <dgm:pt modelId="{56409380-1CBE-48AE-B5A1-FC55AFB1C106}" type="pres">
      <dgm:prSet presAssocID="{6D963538-CCA9-40F3-B6AC-EA1797D51B65}" presName="conn2-1" presStyleLbl="parChTrans1D2" presStyleIdx="6" presStyleCnt="8"/>
      <dgm:spPr/>
    </dgm:pt>
    <dgm:pt modelId="{2F1FAF37-A5EF-4FDD-8B81-672E9F60D3AD}" type="pres">
      <dgm:prSet presAssocID="{6D963538-CCA9-40F3-B6AC-EA1797D51B65}" presName="connTx" presStyleLbl="parChTrans1D2" presStyleIdx="6" presStyleCnt="8"/>
      <dgm:spPr/>
    </dgm:pt>
    <dgm:pt modelId="{FFFF6454-C7EB-4D0E-B653-2E1B1CE45594}" type="pres">
      <dgm:prSet presAssocID="{F9D9700A-5709-4FE0-B79D-1206DC98505D}" presName="root2" presStyleCnt="0"/>
      <dgm:spPr/>
    </dgm:pt>
    <dgm:pt modelId="{7248A862-98E5-44B1-BBE9-AD526AF31B90}" type="pres">
      <dgm:prSet presAssocID="{F9D9700A-5709-4FE0-B79D-1206DC98505D}" presName="LevelTwoTextNode" presStyleLbl="node2" presStyleIdx="6" presStyleCnt="8" custScaleX="686117" custScaleY="121857">
        <dgm:presLayoutVars>
          <dgm:chPref val="3"/>
        </dgm:presLayoutVars>
      </dgm:prSet>
      <dgm:spPr/>
    </dgm:pt>
    <dgm:pt modelId="{EFE728A8-F867-40D7-81D6-C9F271882D07}" type="pres">
      <dgm:prSet presAssocID="{F9D9700A-5709-4FE0-B79D-1206DC98505D}" presName="level3hierChild" presStyleCnt="0"/>
      <dgm:spPr/>
    </dgm:pt>
    <dgm:pt modelId="{9DAB0CB8-23B2-45C7-93F9-51FAB75101EA}" type="pres">
      <dgm:prSet presAssocID="{7943014D-A712-45CF-B695-DB689D8B5532}" presName="conn2-1" presStyleLbl="parChTrans1D2" presStyleIdx="7" presStyleCnt="8"/>
      <dgm:spPr/>
    </dgm:pt>
    <dgm:pt modelId="{6B77AC7C-F0CE-406E-A872-AA9FE6418F1E}" type="pres">
      <dgm:prSet presAssocID="{7943014D-A712-45CF-B695-DB689D8B5532}" presName="connTx" presStyleLbl="parChTrans1D2" presStyleIdx="7" presStyleCnt="8"/>
      <dgm:spPr/>
    </dgm:pt>
    <dgm:pt modelId="{6E69C8C6-CA6A-480D-9F3F-1AE8CAE5B098}" type="pres">
      <dgm:prSet presAssocID="{80D9025D-B2C8-49D1-951D-309992221D0E}" presName="root2" presStyleCnt="0"/>
      <dgm:spPr/>
    </dgm:pt>
    <dgm:pt modelId="{3C06843E-E32A-4410-BC19-F565E5BF1282}" type="pres">
      <dgm:prSet presAssocID="{80D9025D-B2C8-49D1-951D-309992221D0E}" presName="LevelTwoTextNode" presStyleLbl="node2" presStyleIdx="7" presStyleCnt="8" custScaleX="686117" custScaleY="121857">
        <dgm:presLayoutVars>
          <dgm:chPref val="3"/>
        </dgm:presLayoutVars>
      </dgm:prSet>
      <dgm:spPr/>
    </dgm:pt>
    <dgm:pt modelId="{BE653413-99DF-4FAE-B66A-AE0BCCD1855C}" type="pres">
      <dgm:prSet presAssocID="{80D9025D-B2C8-49D1-951D-309992221D0E}" presName="level3hierChild" presStyleCnt="0"/>
      <dgm:spPr/>
    </dgm:pt>
  </dgm:ptLst>
  <dgm:cxnLst>
    <dgm:cxn modelId="{F0833901-E3B4-432F-AA5F-824CA689C03C}" type="presOf" srcId="{2BD828AB-F412-43E8-BF6D-646965995476}" destId="{48BD2AD2-0955-49A0-8E19-11D994878402}" srcOrd="0" destOrd="0" presId="urn:microsoft.com/office/officeart/2008/layout/HorizontalMultiLevelHierarchy"/>
    <dgm:cxn modelId="{E7F4EE07-687F-460B-94F4-F0473ABB2CAD}" type="presOf" srcId="{34608889-BB50-4453-B15E-FD8EFB250FBB}" destId="{B8408F9F-C5C5-4DC0-ADD1-6553291FF288}" srcOrd="0" destOrd="0" presId="urn:microsoft.com/office/officeart/2008/layout/HorizontalMultiLevelHierarchy"/>
    <dgm:cxn modelId="{AE683F0F-7024-4B0C-9B9B-3FBF0CD020C5}" srcId="{9026ABE9-C023-4819-935B-A64D8669BBB2}" destId="{9C67F5CA-30FD-4C55-870B-69A011A81C01}" srcOrd="1" destOrd="0" parTransId="{34608889-BB50-4453-B15E-FD8EFB250FBB}" sibTransId="{72E79BB4-48C5-449F-9E36-27CB0856F133}"/>
    <dgm:cxn modelId="{4984B21F-1FAB-4D59-AF28-6788D084BABB}" type="presOf" srcId="{9D6BE1E2-7282-4D1C-9289-F56BE972A433}" destId="{2DB1B3FD-3720-46A5-ACC2-34F6A6745BFD}" srcOrd="0" destOrd="0" presId="urn:microsoft.com/office/officeart/2008/layout/HorizontalMultiLevelHierarchy"/>
    <dgm:cxn modelId="{E40FC122-1B09-4D98-AE8D-7DBAE7F256FC}" type="presOf" srcId="{E4DB771C-0447-4BFF-8343-2942C383B061}" destId="{E31E60F1-220F-4EC7-B5B3-8BDD39CFC5D7}" srcOrd="0" destOrd="0" presId="urn:microsoft.com/office/officeart/2008/layout/HorizontalMultiLevelHierarchy"/>
    <dgm:cxn modelId="{9C907B2F-AC0F-4AF5-AC9D-F4543C033D27}" type="presOf" srcId="{7943014D-A712-45CF-B695-DB689D8B5532}" destId="{6B77AC7C-F0CE-406E-A872-AA9FE6418F1E}" srcOrd="1" destOrd="0" presId="urn:microsoft.com/office/officeart/2008/layout/HorizontalMultiLevelHierarchy"/>
    <dgm:cxn modelId="{09555037-BFB8-4339-B4A7-D847D56F7642}" type="presOf" srcId="{6D963538-CCA9-40F3-B6AC-EA1797D51B65}" destId="{2F1FAF37-A5EF-4FDD-8B81-672E9F60D3AD}" srcOrd="1" destOrd="0" presId="urn:microsoft.com/office/officeart/2008/layout/HorizontalMultiLevelHierarchy"/>
    <dgm:cxn modelId="{85639839-41F1-48B6-A3E9-6C7B622A2838}" type="presOf" srcId="{7943014D-A712-45CF-B695-DB689D8B5532}" destId="{9DAB0CB8-23B2-45C7-93F9-51FAB75101EA}" srcOrd="0" destOrd="0" presId="urn:microsoft.com/office/officeart/2008/layout/HorizontalMultiLevelHierarchy"/>
    <dgm:cxn modelId="{48E3FC3B-85F3-4201-A344-7E72F3FD8025}" type="presOf" srcId="{9026ABE9-C023-4819-935B-A64D8669BBB2}" destId="{4AD0D291-0A6D-416B-B5B0-85B8C964A36E}" srcOrd="0" destOrd="0" presId="urn:microsoft.com/office/officeart/2008/layout/HorizontalMultiLevelHierarchy"/>
    <dgm:cxn modelId="{0CC14B5B-CE12-4B9D-B9C0-41AC19F9491D}" srcId="{9026ABE9-C023-4819-935B-A64D8669BBB2}" destId="{0E12CB17-3678-44CD-AB64-53495D6A2D01}" srcOrd="2" destOrd="0" parTransId="{F7983ACF-2496-4164-8C5D-2ABD14D81096}" sibTransId="{32526DAA-E96A-45C7-BD24-F345ECD57E99}"/>
    <dgm:cxn modelId="{F96F4B5C-FDC3-4ADA-B93D-8766903D0500}" srcId="{9026ABE9-C023-4819-935B-A64D8669BBB2}" destId="{274DB4A2-0FFE-4716-80EC-B3294F933F97}" srcOrd="5" destOrd="0" parTransId="{84A31203-BC25-4BFD-A225-9BFAA1BD1577}" sibTransId="{28B9E658-473C-42A7-A4C2-16170DC8E2D0}"/>
    <dgm:cxn modelId="{1A2E7C42-288D-4328-845F-2075D970BEED}" type="presOf" srcId="{9C67F5CA-30FD-4C55-870B-69A011A81C01}" destId="{DF31D9CB-5217-48B8-B97B-F8122B5DEFCD}" srcOrd="0" destOrd="0" presId="urn:microsoft.com/office/officeart/2008/layout/HorizontalMultiLevelHierarchy"/>
    <dgm:cxn modelId="{6B973769-D7F8-417B-8FF7-03057946FBA6}" type="presOf" srcId="{2BD828AB-F412-43E8-BF6D-646965995476}" destId="{A8A13CF3-95EE-4066-9C70-EEC33B04173D}" srcOrd="1" destOrd="0" presId="urn:microsoft.com/office/officeart/2008/layout/HorizontalMultiLevelHierarchy"/>
    <dgm:cxn modelId="{83B20151-390C-4810-B8E8-FB487E43F822}" srcId="{9026ABE9-C023-4819-935B-A64D8669BBB2}" destId="{80D9025D-B2C8-49D1-951D-309992221D0E}" srcOrd="7" destOrd="0" parTransId="{7943014D-A712-45CF-B695-DB689D8B5532}" sibTransId="{3C69000C-D416-4805-91D1-38FAAF88262F}"/>
    <dgm:cxn modelId="{7E2D5555-80EF-484E-A602-F8A7AF848858}" type="presOf" srcId="{5DC0ABE6-C108-4ACD-8F08-F2A4F891642E}" destId="{730B73E4-2051-4DB8-B8B6-B17F502B68C7}" srcOrd="0" destOrd="0" presId="urn:microsoft.com/office/officeart/2008/layout/HorizontalMultiLevelHierarchy"/>
    <dgm:cxn modelId="{0F611277-0231-4B69-86F4-8F560ACF2F88}" type="presOf" srcId="{274DB4A2-0FFE-4716-80EC-B3294F933F97}" destId="{829684E1-6116-428F-AE41-EBADE8DB14CE}" srcOrd="0" destOrd="0" presId="urn:microsoft.com/office/officeart/2008/layout/HorizontalMultiLevelHierarchy"/>
    <dgm:cxn modelId="{39E88F7A-F59B-4C0B-BD50-D12B1DA090BF}" type="presOf" srcId="{F7983ACF-2496-4164-8C5D-2ABD14D81096}" destId="{7828981C-DD04-4951-B1F6-617559C66954}" srcOrd="1" destOrd="0" presId="urn:microsoft.com/office/officeart/2008/layout/HorizontalMultiLevelHierarchy"/>
    <dgm:cxn modelId="{8150FE81-3C5A-4EBB-A070-A502A28A5DCB}" type="presOf" srcId="{6FDC75F6-7421-462F-87FA-EDF0E04982EE}" destId="{B2E06E42-01D8-442A-80E2-0D1EEFABC297}" srcOrd="0" destOrd="0" presId="urn:microsoft.com/office/officeart/2008/layout/HorizontalMultiLevelHierarchy"/>
    <dgm:cxn modelId="{4A7CC487-AA29-4BA9-9F7E-DA43091E06B1}" type="presOf" srcId="{80D9025D-B2C8-49D1-951D-309992221D0E}" destId="{3C06843E-E32A-4410-BC19-F565E5BF1282}" srcOrd="0" destOrd="0" presId="urn:microsoft.com/office/officeart/2008/layout/HorizontalMultiLevelHierarchy"/>
    <dgm:cxn modelId="{6F4BA696-BCA7-4DF1-9CBB-CBBC87FBB58F}" type="presOf" srcId="{34608889-BB50-4453-B15E-FD8EFB250FBB}" destId="{CDC5C50F-2513-4D9F-92D7-54565EADBEA8}" srcOrd="1" destOrd="0" presId="urn:microsoft.com/office/officeart/2008/layout/HorizontalMultiLevelHierarchy"/>
    <dgm:cxn modelId="{CE058DA2-2AE1-40C8-89EF-C9F13B0EF63C}" type="presOf" srcId="{B91F9570-B1AC-4DBD-9BE9-4B986365CB0F}" destId="{9FE742B3-D8C5-4F46-986A-1AEA1552C4A4}" srcOrd="1" destOrd="0" presId="urn:microsoft.com/office/officeart/2008/layout/HorizontalMultiLevelHierarchy"/>
    <dgm:cxn modelId="{02A7A9A5-22FD-444F-8344-7DDA7EF54394}" type="presOf" srcId="{F9D9700A-5709-4FE0-B79D-1206DC98505D}" destId="{7248A862-98E5-44B1-BBE9-AD526AF31B90}" srcOrd="0" destOrd="0" presId="urn:microsoft.com/office/officeart/2008/layout/HorizontalMultiLevelHierarchy"/>
    <dgm:cxn modelId="{21C587B1-C88F-407C-AC4B-0038D8221B09}" type="presOf" srcId="{12FE4331-450F-46AE-A789-5554436B8431}" destId="{6E9FE9F1-B1C1-4643-A3B1-DD51C60E74C8}" srcOrd="0" destOrd="0" presId="urn:microsoft.com/office/officeart/2008/layout/HorizontalMultiLevelHierarchy"/>
    <dgm:cxn modelId="{CE90BEB1-9653-4BB8-9EDF-0A3F6BDD477F}" type="presOf" srcId="{84A31203-BC25-4BFD-A225-9BFAA1BD1577}" destId="{52BBDE90-7FCB-460E-A5E4-B7ABEF97C4E6}" srcOrd="1" destOrd="0" presId="urn:microsoft.com/office/officeart/2008/layout/HorizontalMultiLevelHierarchy"/>
    <dgm:cxn modelId="{63CC03B4-60C3-49DE-B282-65574BE080A4}" type="presOf" srcId="{B91F9570-B1AC-4DBD-9BE9-4B986365CB0F}" destId="{9BFA7CF0-01DB-4ADB-90C0-F0BD4E0FDCF7}" srcOrd="0" destOrd="0" presId="urn:microsoft.com/office/officeart/2008/layout/HorizontalMultiLevelHierarchy"/>
    <dgm:cxn modelId="{F8E627C0-D445-475D-BFC2-6DD93ABD84F2}" type="presOf" srcId="{F7983ACF-2496-4164-8C5D-2ABD14D81096}" destId="{EB1DB9D9-CD53-41D0-9E5E-40A397D4D44C}" srcOrd="0" destOrd="0" presId="urn:microsoft.com/office/officeart/2008/layout/HorizontalMultiLevelHierarchy"/>
    <dgm:cxn modelId="{367F86C5-FFA9-4E27-87FC-7A0755DDA13A}" type="presOf" srcId="{84A31203-BC25-4BFD-A225-9BFAA1BD1577}" destId="{D28B7359-1254-49C2-9CD4-30F1F405D45E}" srcOrd="0" destOrd="0" presId="urn:microsoft.com/office/officeart/2008/layout/HorizontalMultiLevelHierarchy"/>
    <dgm:cxn modelId="{F8CEADDA-D173-46E7-84DA-AFE91CBFA4BC}" srcId="{5DC0ABE6-C108-4ACD-8F08-F2A4F891642E}" destId="{9026ABE9-C023-4819-935B-A64D8669BBB2}" srcOrd="0" destOrd="0" parTransId="{2436A9C1-4C70-4FB9-A777-B925ADD0D4E5}" sibTransId="{25A55F72-26EE-4292-A81F-60D0EE708EEC}"/>
    <dgm:cxn modelId="{9D73B4DE-7DFA-4575-8E71-108B69717AF7}" srcId="{9026ABE9-C023-4819-935B-A64D8669BBB2}" destId="{F9D9700A-5709-4FE0-B79D-1206DC98505D}" srcOrd="6" destOrd="0" parTransId="{6D963538-CCA9-40F3-B6AC-EA1797D51B65}" sibTransId="{ABA4BBAD-A6E6-4D10-A7ED-02060D10E1E6}"/>
    <dgm:cxn modelId="{87A18FE6-21C4-4D71-A00B-49551C18367F}" type="presOf" srcId="{6D963538-CCA9-40F3-B6AC-EA1797D51B65}" destId="{56409380-1CBE-48AE-B5A1-FC55AFB1C106}" srcOrd="0" destOrd="0" presId="urn:microsoft.com/office/officeart/2008/layout/HorizontalMultiLevelHierarchy"/>
    <dgm:cxn modelId="{B9AAA2EB-9DA0-490D-A2EF-3FDBD1BADD8F}" srcId="{9026ABE9-C023-4819-935B-A64D8669BBB2}" destId="{9D6BE1E2-7282-4D1C-9289-F56BE972A433}" srcOrd="4" destOrd="0" parTransId="{12FE4331-450F-46AE-A789-5554436B8431}" sibTransId="{6A5A60F0-F869-43E3-BD63-23FD959C22E7}"/>
    <dgm:cxn modelId="{F92270F4-BE45-4564-8369-A2822EBDBAC2}" type="presOf" srcId="{0E12CB17-3678-44CD-AB64-53495D6A2D01}" destId="{9FED170D-151A-450D-8C60-F39289DE33D7}" srcOrd="0" destOrd="0" presId="urn:microsoft.com/office/officeart/2008/layout/HorizontalMultiLevelHierarchy"/>
    <dgm:cxn modelId="{CAFFA9F9-A3A4-48AF-8932-30E2487DFC7C}" srcId="{9026ABE9-C023-4819-935B-A64D8669BBB2}" destId="{6FDC75F6-7421-462F-87FA-EDF0E04982EE}" srcOrd="3" destOrd="0" parTransId="{2BD828AB-F412-43E8-BF6D-646965995476}" sibTransId="{09614D92-7E44-4566-BA67-FE1C533DF3FC}"/>
    <dgm:cxn modelId="{3381DFFC-C585-4246-8369-0440D88F334E}" type="presOf" srcId="{12FE4331-450F-46AE-A789-5554436B8431}" destId="{DADB8378-1E16-4917-AFE9-03F0573EC5BC}" srcOrd="1" destOrd="0" presId="urn:microsoft.com/office/officeart/2008/layout/HorizontalMultiLevelHierarchy"/>
    <dgm:cxn modelId="{4DE45CFE-B429-44B4-BA13-BEE5E3AC61DE}" srcId="{9026ABE9-C023-4819-935B-A64D8669BBB2}" destId="{E4DB771C-0447-4BFF-8343-2942C383B061}" srcOrd="0" destOrd="0" parTransId="{B91F9570-B1AC-4DBD-9BE9-4B986365CB0F}" sibTransId="{FF349F63-2D09-4D22-A2DB-BDF70CDEA73F}"/>
    <dgm:cxn modelId="{71CA0ADD-9527-4A86-ADDB-BC7F127E3AB9}" type="presParOf" srcId="{730B73E4-2051-4DB8-B8B6-B17F502B68C7}" destId="{32372798-2172-4BF4-AC89-ABC2BFBAB7B9}" srcOrd="0" destOrd="0" presId="urn:microsoft.com/office/officeart/2008/layout/HorizontalMultiLevelHierarchy"/>
    <dgm:cxn modelId="{F7382127-4C81-417E-A39A-7257CB58ED2A}" type="presParOf" srcId="{32372798-2172-4BF4-AC89-ABC2BFBAB7B9}" destId="{4AD0D291-0A6D-416B-B5B0-85B8C964A36E}" srcOrd="0" destOrd="0" presId="urn:microsoft.com/office/officeart/2008/layout/HorizontalMultiLevelHierarchy"/>
    <dgm:cxn modelId="{3678BFCA-DFF6-42F1-844B-404ED386438F}" type="presParOf" srcId="{32372798-2172-4BF4-AC89-ABC2BFBAB7B9}" destId="{0128B7C3-5D7B-4104-BC20-A59757730DE4}" srcOrd="1" destOrd="0" presId="urn:microsoft.com/office/officeart/2008/layout/HorizontalMultiLevelHierarchy"/>
    <dgm:cxn modelId="{7D75D356-D134-403B-B6BD-93413F8E1739}" type="presParOf" srcId="{0128B7C3-5D7B-4104-BC20-A59757730DE4}" destId="{9BFA7CF0-01DB-4ADB-90C0-F0BD4E0FDCF7}" srcOrd="0" destOrd="0" presId="urn:microsoft.com/office/officeart/2008/layout/HorizontalMultiLevelHierarchy"/>
    <dgm:cxn modelId="{065A5CD9-D755-4867-8671-8541C601620C}" type="presParOf" srcId="{9BFA7CF0-01DB-4ADB-90C0-F0BD4E0FDCF7}" destId="{9FE742B3-D8C5-4F46-986A-1AEA1552C4A4}" srcOrd="0" destOrd="0" presId="urn:microsoft.com/office/officeart/2008/layout/HorizontalMultiLevelHierarchy"/>
    <dgm:cxn modelId="{6FC36EE7-6789-44D4-9E69-29C103074419}" type="presParOf" srcId="{0128B7C3-5D7B-4104-BC20-A59757730DE4}" destId="{1BDA3EB3-DF23-4B92-B793-BFFA35A6931A}" srcOrd="1" destOrd="0" presId="urn:microsoft.com/office/officeart/2008/layout/HorizontalMultiLevelHierarchy"/>
    <dgm:cxn modelId="{DEF38AA4-F149-4D4E-9159-562278AB309E}" type="presParOf" srcId="{1BDA3EB3-DF23-4B92-B793-BFFA35A6931A}" destId="{E31E60F1-220F-4EC7-B5B3-8BDD39CFC5D7}" srcOrd="0" destOrd="0" presId="urn:microsoft.com/office/officeart/2008/layout/HorizontalMultiLevelHierarchy"/>
    <dgm:cxn modelId="{A7ED5B22-8AC9-4A75-A171-B2164A5DF179}" type="presParOf" srcId="{1BDA3EB3-DF23-4B92-B793-BFFA35A6931A}" destId="{C402ACC3-9935-45A6-B60A-BD005FF8CADA}" srcOrd="1" destOrd="0" presId="urn:microsoft.com/office/officeart/2008/layout/HorizontalMultiLevelHierarchy"/>
    <dgm:cxn modelId="{171AE91F-51EA-48B4-908B-28CA237234C2}" type="presParOf" srcId="{0128B7C3-5D7B-4104-BC20-A59757730DE4}" destId="{B8408F9F-C5C5-4DC0-ADD1-6553291FF288}" srcOrd="2" destOrd="0" presId="urn:microsoft.com/office/officeart/2008/layout/HorizontalMultiLevelHierarchy"/>
    <dgm:cxn modelId="{1F9EB543-ED9D-4F81-B6F7-530551436D16}" type="presParOf" srcId="{B8408F9F-C5C5-4DC0-ADD1-6553291FF288}" destId="{CDC5C50F-2513-4D9F-92D7-54565EADBEA8}" srcOrd="0" destOrd="0" presId="urn:microsoft.com/office/officeart/2008/layout/HorizontalMultiLevelHierarchy"/>
    <dgm:cxn modelId="{B23D8791-303F-40A2-842D-944932C53853}" type="presParOf" srcId="{0128B7C3-5D7B-4104-BC20-A59757730DE4}" destId="{F85AA171-965C-4743-B96D-041E9DE4A082}" srcOrd="3" destOrd="0" presId="urn:microsoft.com/office/officeart/2008/layout/HorizontalMultiLevelHierarchy"/>
    <dgm:cxn modelId="{DE88D86D-5774-43CF-9D62-9B2B845A697E}" type="presParOf" srcId="{F85AA171-965C-4743-B96D-041E9DE4A082}" destId="{DF31D9CB-5217-48B8-B97B-F8122B5DEFCD}" srcOrd="0" destOrd="0" presId="urn:microsoft.com/office/officeart/2008/layout/HorizontalMultiLevelHierarchy"/>
    <dgm:cxn modelId="{FCE2F748-32C4-4C72-ABCE-11B9736BA4F0}" type="presParOf" srcId="{F85AA171-965C-4743-B96D-041E9DE4A082}" destId="{FE9337A1-D954-473F-9322-7E3697685417}" srcOrd="1" destOrd="0" presId="urn:microsoft.com/office/officeart/2008/layout/HorizontalMultiLevelHierarchy"/>
    <dgm:cxn modelId="{89A9990D-B370-4308-9E76-CD01A4BE6BF5}" type="presParOf" srcId="{0128B7C3-5D7B-4104-BC20-A59757730DE4}" destId="{EB1DB9D9-CD53-41D0-9E5E-40A397D4D44C}" srcOrd="4" destOrd="0" presId="urn:microsoft.com/office/officeart/2008/layout/HorizontalMultiLevelHierarchy"/>
    <dgm:cxn modelId="{AB67F8E1-FE7A-40AD-B00E-7B5518F3B1A1}" type="presParOf" srcId="{EB1DB9D9-CD53-41D0-9E5E-40A397D4D44C}" destId="{7828981C-DD04-4951-B1F6-617559C66954}" srcOrd="0" destOrd="0" presId="urn:microsoft.com/office/officeart/2008/layout/HorizontalMultiLevelHierarchy"/>
    <dgm:cxn modelId="{E1098228-AC97-4C50-B72F-6127FCD53465}" type="presParOf" srcId="{0128B7C3-5D7B-4104-BC20-A59757730DE4}" destId="{3532639E-7E3F-472E-9BC9-38AC319AD399}" srcOrd="5" destOrd="0" presId="urn:microsoft.com/office/officeart/2008/layout/HorizontalMultiLevelHierarchy"/>
    <dgm:cxn modelId="{CBE8AF39-7F1A-410D-B45F-86B012507EAC}" type="presParOf" srcId="{3532639E-7E3F-472E-9BC9-38AC319AD399}" destId="{9FED170D-151A-450D-8C60-F39289DE33D7}" srcOrd="0" destOrd="0" presId="urn:microsoft.com/office/officeart/2008/layout/HorizontalMultiLevelHierarchy"/>
    <dgm:cxn modelId="{F168C46B-407F-4B0B-B01F-B22370521D95}" type="presParOf" srcId="{3532639E-7E3F-472E-9BC9-38AC319AD399}" destId="{8C1763FF-2C7E-4878-A173-233F2F496465}" srcOrd="1" destOrd="0" presId="urn:microsoft.com/office/officeart/2008/layout/HorizontalMultiLevelHierarchy"/>
    <dgm:cxn modelId="{8BC6C868-A766-4E8E-A62F-D64F4FC8C3EB}" type="presParOf" srcId="{0128B7C3-5D7B-4104-BC20-A59757730DE4}" destId="{48BD2AD2-0955-49A0-8E19-11D994878402}" srcOrd="6" destOrd="0" presId="urn:microsoft.com/office/officeart/2008/layout/HorizontalMultiLevelHierarchy"/>
    <dgm:cxn modelId="{5433DD9B-0BBB-4D94-9DED-196F05151540}" type="presParOf" srcId="{48BD2AD2-0955-49A0-8E19-11D994878402}" destId="{A8A13CF3-95EE-4066-9C70-EEC33B04173D}" srcOrd="0" destOrd="0" presId="urn:microsoft.com/office/officeart/2008/layout/HorizontalMultiLevelHierarchy"/>
    <dgm:cxn modelId="{DFA2BA08-0134-4570-B224-932BA88070DC}" type="presParOf" srcId="{0128B7C3-5D7B-4104-BC20-A59757730DE4}" destId="{1A32C196-662B-4FED-AF5D-06A284A24926}" srcOrd="7" destOrd="0" presId="urn:microsoft.com/office/officeart/2008/layout/HorizontalMultiLevelHierarchy"/>
    <dgm:cxn modelId="{691D5B95-9482-4994-AD84-C7C102F219C1}" type="presParOf" srcId="{1A32C196-662B-4FED-AF5D-06A284A24926}" destId="{B2E06E42-01D8-442A-80E2-0D1EEFABC297}" srcOrd="0" destOrd="0" presId="urn:microsoft.com/office/officeart/2008/layout/HorizontalMultiLevelHierarchy"/>
    <dgm:cxn modelId="{C1A5108F-2464-4DC7-9BA9-CF343D270101}" type="presParOf" srcId="{1A32C196-662B-4FED-AF5D-06A284A24926}" destId="{5C6540B4-0B6A-460A-A5A4-06DEA7BBB6B2}" srcOrd="1" destOrd="0" presId="urn:microsoft.com/office/officeart/2008/layout/HorizontalMultiLevelHierarchy"/>
    <dgm:cxn modelId="{16A7B477-16EA-4CAE-98BD-C1D3EA6488AC}" type="presParOf" srcId="{0128B7C3-5D7B-4104-BC20-A59757730DE4}" destId="{6E9FE9F1-B1C1-4643-A3B1-DD51C60E74C8}" srcOrd="8" destOrd="0" presId="urn:microsoft.com/office/officeart/2008/layout/HorizontalMultiLevelHierarchy"/>
    <dgm:cxn modelId="{53E7BCD9-D01E-46A0-B468-E4F7B55AA80E}" type="presParOf" srcId="{6E9FE9F1-B1C1-4643-A3B1-DD51C60E74C8}" destId="{DADB8378-1E16-4917-AFE9-03F0573EC5BC}" srcOrd="0" destOrd="0" presId="urn:microsoft.com/office/officeart/2008/layout/HorizontalMultiLevelHierarchy"/>
    <dgm:cxn modelId="{4EE8926B-BB13-464F-B61C-0789A3C4AA44}" type="presParOf" srcId="{0128B7C3-5D7B-4104-BC20-A59757730DE4}" destId="{2316C94E-EE0A-43FA-BC99-B52585D2D8A9}" srcOrd="9" destOrd="0" presId="urn:microsoft.com/office/officeart/2008/layout/HorizontalMultiLevelHierarchy"/>
    <dgm:cxn modelId="{EFDEECB6-8A39-41C4-84A6-D361CBB8DD34}" type="presParOf" srcId="{2316C94E-EE0A-43FA-BC99-B52585D2D8A9}" destId="{2DB1B3FD-3720-46A5-ACC2-34F6A6745BFD}" srcOrd="0" destOrd="0" presId="urn:microsoft.com/office/officeart/2008/layout/HorizontalMultiLevelHierarchy"/>
    <dgm:cxn modelId="{60DB927D-DCD8-49BB-8CD2-599A10955C60}" type="presParOf" srcId="{2316C94E-EE0A-43FA-BC99-B52585D2D8A9}" destId="{22F59A46-52A0-491B-AE64-DE851B4E608D}" srcOrd="1" destOrd="0" presId="urn:microsoft.com/office/officeart/2008/layout/HorizontalMultiLevelHierarchy"/>
    <dgm:cxn modelId="{622164A4-74B9-4C61-87EE-109AE0E1CC48}" type="presParOf" srcId="{0128B7C3-5D7B-4104-BC20-A59757730DE4}" destId="{D28B7359-1254-49C2-9CD4-30F1F405D45E}" srcOrd="10" destOrd="0" presId="urn:microsoft.com/office/officeart/2008/layout/HorizontalMultiLevelHierarchy"/>
    <dgm:cxn modelId="{8765000C-D0B5-4299-A374-7669064A071A}" type="presParOf" srcId="{D28B7359-1254-49C2-9CD4-30F1F405D45E}" destId="{52BBDE90-7FCB-460E-A5E4-B7ABEF97C4E6}" srcOrd="0" destOrd="0" presId="urn:microsoft.com/office/officeart/2008/layout/HorizontalMultiLevelHierarchy"/>
    <dgm:cxn modelId="{4FEF0875-FB8E-4DA9-98BE-6B72D5E88099}" type="presParOf" srcId="{0128B7C3-5D7B-4104-BC20-A59757730DE4}" destId="{D0EE1A8F-03E3-48EA-82C1-54FD30222B3D}" srcOrd="11" destOrd="0" presId="urn:microsoft.com/office/officeart/2008/layout/HorizontalMultiLevelHierarchy"/>
    <dgm:cxn modelId="{E6A4BBD1-1FF4-4233-BCA9-6FD75BABCC72}" type="presParOf" srcId="{D0EE1A8F-03E3-48EA-82C1-54FD30222B3D}" destId="{829684E1-6116-428F-AE41-EBADE8DB14CE}" srcOrd="0" destOrd="0" presId="urn:microsoft.com/office/officeart/2008/layout/HorizontalMultiLevelHierarchy"/>
    <dgm:cxn modelId="{7C512888-EC63-4473-8335-F74B39F30316}" type="presParOf" srcId="{D0EE1A8F-03E3-48EA-82C1-54FD30222B3D}" destId="{6C48B1B3-5001-4187-98C1-7923BF5A62EE}" srcOrd="1" destOrd="0" presId="urn:microsoft.com/office/officeart/2008/layout/HorizontalMultiLevelHierarchy"/>
    <dgm:cxn modelId="{A9FFFDAD-A47C-4AED-989C-D4B6F52BDEF4}" type="presParOf" srcId="{0128B7C3-5D7B-4104-BC20-A59757730DE4}" destId="{56409380-1CBE-48AE-B5A1-FC55AFB1C106}" srcOrd="12" destOrd="0" presId="urn:microsoft.com/office/officeart/2008/layout/HorizontalMultiLevelHierarchy"/>
    <dgm:cxn modelId="{D07244DE-9CD8-4FD9-BCA2-7190681BCF90}" type="presParOf" srcId="{56409380-1CBE-48AE-B5A1-FC55AFB1C106}" destId="{2F1FAF37-A5EF-4FDD-8B81-672E9F60D3AD}" srcOrd="0" destOrd="0" presId="urn:microsoft.com/office/officeart/2008/layout/HorizontalMultiLevelHierarchy"/>
    <dgm:cxn modelId="{990EF1E8-1C07-4776-BF6D-1CA23A3AD6A3}" type="presParOf" srcId="{0128B7C3-5D7B-4104-BC20-A59757730DE4}" destId="{FFFF6454-C7EB-4D0E-B653-2E1B1CE45594}" srcOrd="13" destOrd="0" presId="urn:microsoft.com/office/officeart/2008/layout/HorizontalMultiLevelHierarchy"/>
    <dgm:cxn modelId="{90814EE0-686F-41F5-9E1F-E5703B790843}" type="presParOf" srcId="{FFFF6454-C7EB-4D0E-B653-2E1B1CE45594}" destId="{7248A862-98E5-44B1-BBE9-AD526AF31B90}" srcOrd="0" destOrd="0" presId="urn:microsoft.com/office/officeart/2008/layout/HorizontalMultiLevelHierarchy"/>
    <dgm:cxn modelId="{D3A9BA26-CBEC-4565-A2A4-FAC719734061}" type="presParOf" srcId="{FFFF6454-C7EB-4D0E-B653-2E1B1CE45594}" destId="{EFE728A8-F867-40D7-81D6-C9F271882D07}" srcOrd="1" destOrd="0" presId="urn:microsoft.com/office/officeart/2008/layout/HorizontalMultiLevelHierarchy"/>
    <dgm:cxn modelId="{C7C62155-8C29-4E38-8E42-70F2F884103C}" type="presParOf" srcId="{0128B7C3-5D7B-4104-BC20-A59757730DE4}" destId="{9DAB0CB8-23B2-45C7-93F9-51FAB75101EA}" srcOrd="14" destOrd="0" presId="urn:microsoft.com/office/officeart/2008/layout/HorizontalMultiLevelHierarchy"/>
    <dgm:cxn modelId="{DF4C6694-2CFB-418E-A9C2-FE583BF4341A}" type="presParOf" srcId="{9DAB0CB8-23B2-45C7-93F9-51FAB75101EA}" destId="{6B77AC7C-F0CE-406E-A872-AA9FE6418F1E}" srcOrd="0" destOrd="0" presId="urn:microsoft.com/office/officeart/2008/layout/HorizontalMultiLevelHierarchy"/>
    <dgm:cxn modelId="{B361CCB9-9EDE-409D-9894-577E5432579F}" type="presParOf" srcId="{0128B7C3-5D7B-4104-BC20-A59757730DE4}" destId="{6E69C8C6-CA6A-480D-9F3F-1AE8CAE5B098}" srcOrd="15" destOrd="0" presId="urn:microsoft.com/office/officeart/2008/layout/HorizontalMultiLevelHierarchy"/>
    <dgm:cxn modelId="{760ACD38-1313-4044-8101-46BF12A557A7}" type="presParOf" srcId="{6E69C8C6-CA6A-480D-9F3F-1AE8CAE5B098}" destId="{3C06843E-E32A-4410-BC19-F565E5BF1282}" srcOrd="0" destOrd="0" presId="urn:microsoft.com/office/officeart/2008/layout/HorizontalMultiLevelHierarchy"/>
    <dgm:cxn modelId="{220DFE98-0F8B-4EF3-94F4-E263BCAAD282}" type="presParOf" srcId="{6E69C8C6-CA6A-480D-9F3F-1AE8CAE5B098}" destId="{BE653413-99DF-4FAE-B66A-AE0BCCD1855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BBFE73-4666-4918-AA95-142932CC65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2BA7CB-5CA9-4BA5-AC34-EF24A793778E}">
      <dgm:prSet phldrT="[Texto]"/>
      <dgm:spPr/>
      <dgm:t>
        <a:bodyPr/>
        <a:lstStyle/>
        <a:p>
          <a:endParaRPr lang="pt-BR" dirty="0"/>
        </a:p>
      </dgm:t>
    </dgm:pt>
    <dgm:pt modelId="{993E28AF-84EB-4D16-8C11-71AAB4B80727}" type="parTrans" cxnId="{AC370FC4-C6D0-448F-829D-C6175D990F12}">
      <dgm:prSet/>
      <dgm:spPr/>
      <dgm:t>
        <a:bodyPr/>
        <a:lstStyle/>
        <a:p>
          <a:endParaRPr lang="pt-BR"/>
        </a:p>
      </dgm:t>
    </dgm:pt>
    <dgm:pt modelId="{6D22FA64-9FC1-430E-88AA-1985235AD0CB}" type="sibTrans" cxnId="{AC370FC4-C6D0-448F-829D-C6175D990F12}">
      <dgm:prSet/>
      <dgm:spPr/>
      <dgm:t>
        <a:bodyPr/>
        <a:lstStyle/>
        <a:p>
          <a:endParaRPr lang="pt-BR"/>
        </a:p>
      </dgm:t>
    </dgm:pt>
    <dgm:pt modelId="{174C8EB8-E0A9-4F16-A1B9-2B38BCC397BE}">
      <dgm:prSet phldrT="[Texto]" custT="1"/>
      <dgm:spPr/>
      <dgm:t>
        <a:bodyPr/>
        <a:lstStyle/>
        <a:p>
          <a:r>
            <a:rPr lang="pt-BR" sz="1500" dirty="0"/>
            <a:t>Recomenda-se que os pedidos de DRDH ou Outorgas para novos </a:t>
          </a:r>
          <a:r>
            <a:rPr lang="pt-BR" sz="1500" dirty="0" err="1"/>
            <a:t>AHEs</a:t>
          </a:r>
          <a:r>
            <a:rPr lang="pt-BR" sz="1500" dirty="0"/>
            <a:t> na RH-Paraguai aguardem os resultados estudos sobre os efeitos das hidrelétricas para a conclusão de suas análises, de forma a poder incorporar seus resultados. Assim que concluídos relatórios parciais para bacias específicas, seus resultados já devem ser incorporados aos pedidos de outorga e DRDH em análise.</a:t>
          </a:r>
        </a:p>
      </dgm:t>
    </dgm:pt>
    <dgm:pt modelId="{09E83E55-95DA-4466-934B-8E8134E15CCF}" type="parTrans" cxnId="{B19A981D-17BF-4E55-BB3D-AD5F692EBDF3}">
      <dgm:prSet/>
      <dgm:spPr/>
      <dgm:t>
        <a:bodyPr/>
        <a:lstStyle/>
        <a:p>
          <a:endParaRPr lang="pt-BR"/>
        </a:p>
      </dgm:t>
    </dgm:pt>
    <dgm:pt modelId="{A25C78A3-ABB1-483C-BB8C-D7E3ED32E02C}" type="sibTrans" cxnId="{B19A981D-17BF-4E55-BB3D-AD5F692EBDF3}">
      <dgm:prSet/>
      <dgm:spPr/>
      <dgm:t>
        <a:bodyPr/>
        <a:lstStyle/>
        <a:p>
          <a:endParaRPr lang="pt-BR"/>
        </a:p>
      </dgm:t>
    </dgm:pt>
    <dgm:pt modelId="{F5BB38C6-66CE-4633-9F46-918F26B439E1}">
      <dgm:prSet phldrT="[Texto]"/>
      <dgm:spPr/>
      <dgm:t>
        <a:bodyPr/>
        <a:lstStyle/>
        <a:p>
          <a:endParaRPr lang="pt-BR" dirty="0"/>
        </a:p>
      </dgm:t>
    </dgm:pt>
    <dgm:pt modelId="{03D03E67-62AA-4E9C-8E4D-67DDEBCCB1C0}" type="parTrans" cxnId="{E0C9C600-F85C-4220-BEA8-2DE780EBF52D}">
      <dgm:prSet/>
      <dgm:spPr/>
      <dgm:t>
        <a:bodyPr/>
        <a:lstStyle/>
        <a:p>
          <a:endParaRPr lang="pt-BR"/>
        </a:p>
      </dgm:t>
    </dgm:pt>
    <dgm:pt modelId="{E37D99C7-BA6D-4998-B654-6A4453EBC40C}" type="sibTrans" cxnId="{E0C9C600-F85C-4220-BEA8-2DE780EBF52D}">
      <dgm:prSet/>
      <dgm:spPr/>
      <dgm:t>
        <a:bodyPr/>
        <a:lstStyle/>
        <a:p>
          <a:endParaRPr lang="pt-BR"/>
        </a:p>
      </dgm:t>
    </dgm:pt>
    <dgm:pt modelId="{49F22BEF-0E45-4578-8E0F-B8C762B671B5}">
      <dgm:prSet phldrT="[Texto]"/>
      <dgm:spPr/>
      <dgm:t>
        <a:bodyPr/>
        <a:lstStyle/>
        <a:p>
          <a:endParaRPr lang="pt-BR" dirty="0"/>
        </a:p>
      </dgm:t>
    </dgm:pt>
    <dgm:pt modelId="{D2BB610D-727E-4A8F-94CF-7F6BF7B80D7B}" type="parTrans" cxnId="{7921BB43-B351-40F7-866F-4F29FEA58EE4}">
      <dgm:prSet/>
      <dgm:spPr/>
      <dgm:t>
        <a:bodyPr/>
        <a:lstStyle/>
        <a:p>
          <a:endParaRPr lang="pt-BR"/>
        </a:p>
      </dgm:t>
    </dgm:pt>
    <dgm:pt modelId="{5C83831C-F43F-44F4-83CE-DA09AE506118}" type="sibTrans" cxnId="{7921BB43-B351-40F7-866F-4F29FEA58EE4}">
      <dgm:prSet/>
      <dgm:spPr/>
      <dgm:t>
        <a:bodyPr/>
        <a:lstStyle/>
        <a:p>
          <a:endParaRPr lang="pt-BR"/>
        </a:p>
      </dgm:t>
    </dgm:pt>
    <dgm:pt modelId="{3D1B5FBA-85B5-4266-9011-3475733AC2BB}">
      <dgm:prSet phldrT="[Texto]"/>
      <dgm:spPr/>
      <dgm:t>
        <a:bodyPr/>
        <a:lstStyle/>
        <a:p>
          <a:pPr algn="l"/>
          <a:r>
            <a:rPr lang="pt-BR" dirty="0"/>
            <a:t>O trabalho de ampliação da regularização de usos deve ser focado em </a:t>
          </a:r>
          <a:r>
            <a:rPr lang="pt-BR" dirty="0" err="1"/>
            <a:t>sub-bacias</a:t>
          </a:r>
          <a:r>
            <a:rPr lang="pt-BR" dirty="0"/>
            <a:t> hidrográficas de forma a permitir melhor estruturação dos órgãos gestores e dos usuários. Indica-se que o trabalho de regularização de usos seja focado inicialmente nas </a:t>
          </a:r>
          <a:r>
            <a:rPr lang="pt-BR" dirty="0" err="1"/>
            <a:t>sub-bacias</a:t>
          </a:r>
          <a:r>
            <a:rPr lang="pt-BR" dirty="0"/>
            <a:t> de maior comprometimento hídrico</a:t>
          </a:r>
        </a:p>
      </dgm:t>
    </dgm:pt>
    <dgm:pt modelId="{22F6DF5A-C7CF-4DD2-B524-C3BE53BC333B}" type="parTrans" cxnId="{5FF102EF-AE4C-4883-9266-CF6980FA1995}">
      <dgm:prSet/>
      <dgm:spPr/>
      <dgm:t>
        <a:bodyPr/>
        <a:lstStyle/>
        <a:p>
          <a:endParaRPr lang="pt-BR"/>
        </a:p>
      </dgm:t>
    </dgm:pt>
    <dgm:pt modelId="{CC6A9711-B86E-4BAA-8D3C-AD5ED24D5641}" type="sibTrans" cxnId="{5FF102EF-AE4C-4883-9266-CF6980FA1995}">
      <dgm:prSet/>
      <dgm:spPr/>
      <dgm:t>
        <a:bodyPr/>
        <a:lstStyle/>
        <a:p>
          <a:endParaRPr lang="pt-BR"/>
        </a:p>
      </dgm:t>
    </dgm:pt>
    <dgm:pt modelId="{BDEA1789-DCD7-4DCE-BD24-45C317A8C7AE}">
      <dgm:prSet phldrT="[Texto]"/>
      <dgm:spPr/>
      <dgm:t>
        <a:bodyPr/>
        <a:lstStyle/>
        <a:p>
          <a:endParaRPr lang="pt-BR" dirty="0"/>
        </a:p>
      </dgm:t>
    </dgm:pt>
    <dgm:pt modelId="{A5DCC4A3-7A3F-408E-AFCD-5C3B283962CF}" type="parTrans" cxnId="{1D64B7F0-F030-48E8-A703-5E9C8E281B7C}">
      <dgm:prSet/>
      <dgm:spPr/>
      <dgm:t>
        <a:bodyPr/>
        <a:lstStyle/>
        <a:p>
          <a:endParaRPr lang="pt-BR"/>
        </a:p>
      </dgm:t>
    </dgm:pt>
    <dgm:pt modelId="{5FA72B1B-591C-4449-A7DF-96C84DE4AC0F}" type="sibTrans" cxnId="{1D64B7F0-F030-48E8-A703-5E9C8E281B7C}">
      <dgm:prSet/>
      <dgm:spPr/>
      <dgm:t>
        <a:bodyPr/>
        <a:lstStyle/>
        <a:p>
          <a:endParaRPr lang="pt-BR"/>
        </a:p>
      </dgm:t>
    </dgm:pt>
    <dgm:pt modelId="{8AB92840-42E8-4AA4-B203-DB556C108194}">
      <dgm:prSet phldrT="[Texto]" custT="1"/>
      <dgm:spPr/>
      <dgm:t>
        <a:bodyPr/>
        <a:lstStyle/>
        <a:p>
          <a:r>
            <a:rPr lang="pt-BR" sz="1500" dirty="0"/>
            <a:t>Tendo em vista a necessidade de se estabelecer condições e condicionantes à navegação na RH-Paraguai, bem como definir garantias associadas a esse uso, deixando-o no mesmo patamar de regulação dos demais usuários de recursos hídricos da bacia, recomenda-se a consideração do instrumento de outorga de direito de uso de recursos hídricos para a hidrovia do Paraguai</a:t>
          </a:r>
        </a:p>
      </dgm:t>
    </dgm:pt>
    <dgm:pt modelId="{C82BF6DE-49F2-4FB7-BD19-1043E5A7EBB2}" type="parTrans" cxnId="{F3CF9AC4-07A5-4330-BB69-9A09417ADFA4}">
      <dgm:prSet/>
      <dgm:spPr/>
      <dgm:t>
        <a:bodyPr/>
        <a:lstStyle/>
        <a:p>
          <a:endParaRPr lang="pt-BR"/>
        </a:p>
      </dgm:t>
    </dgm:pt>
    <dgm:pt modelId="{5622A583-BEC2-4B1E-8624-F6C5A4213123}" type="sibTrans" cxnId="{F3CF9AC4-07A5-4330-BB69-9A09417ADFA4}">
      <dgm:prSet/>
      <dgm:spPr/>
      <dgm:t>
        <a:bodyPr/>
        <a:lstStyle/>
        <a:p>
          <a:endParaRPr lang="pt-BR"/>
        </a:p>
      </dgm:t>
    </dgm:pt>
    <dgm:pt modelId="{311E6E91-3535-41ED-9B2B-9A5620F663C2}">
      <dgm:prSet phldrT="[Texto]" custT="1"/>
      <dgm:spPr/>
      <dgm:t>
        <a:bodyPr/>
        <a:lstStyle/>
        <a:p>
          <a:r>
            <a:rPr lang="pt-BR" sz="1500" dirty="0"/>
            <a:t>O EVTEA da hidrovia do Paraguai recém realizado pelo DNIT deve ser reavaliado à luz das informações disponíveis no PRH-Paraguai, notadamente as de demandas e projeções de crescimento que podem afetar a disponibilidade de vazões ao longo do rio, bem como à luz dos resultados das análises em curso pela ANA relacionadas aos aproveitamentos hidrelétricos (alteração no regime hídrico do rio deve ser cotejada com as cotas necessárias para a operação da hidrovia)</a:t>
          </a:r>
        </a:p>
      </dgm:t>
    </dgm:pt>
    <dgm:pt modelId="{98EFDEF8-C7CF-47D3-BA45-219BF39DE599}" type="parTrans" cxnId="{43668457-1F95-445A-8E2D-AC821ECB4078}">
      <dgm:prSet/>
      <dgm:spPr/>
      <dgm:t>
        <a:bodyPr/>
        <a:lstStyle/>
        <a:p>
          <a:endParaRPr lang="pt-BR"/>
        </a:p>
      </dgm:t>
    </dgm:pt>
    <dgm:pt modelId="{A6B104CB-FDED-4AD2-8BA8-FF0729656940}" type="sibTrans" cxnId="{43668457-1F95-445A-8E2D-AC821ECB4078}">
      <dgm:prSet/>
      <dgm:spPr/>
      <dgm:t>
        <a:bodyPr/>
        <a:lstStyle/>
        <a:p>
          <a:endParaRPr lang="pt-BR"/>
        </a:p>
      </dgm:t>
    </dgm:pt>
    <dgm:pt modelId="{1C94B2FB-9E02-421A-83EA-31E66877FE34}" type="pres">
      <dgm:prSet presAssocID="{C4BBFE73-4666-4918-AA95-142932CC6549}" presName="linearFlow" presStyleCnt="0">
        <dgm:presLayoutVars>
          <dgm:dir/>
          <dgm:animLvl val="lvl"/>
          <dgm:resizeHandles val="exact"/>
        </dgm:presLayoutVars>
      </dgm:prSet>
      <dgm:spPr/>
    </dgm:pt>
    <dgm:pt modelId="{C9B9498C-590A-42B1-A73E-EF78033FCB27}" type="pres">
      <dgm:prSet presAssocID="{D62BA7CB-5CA9-4BA5-AC34-EF24A793778E}" presName="composite" presStyleCnt="0"/>
      <dgm:spPr/>
    </dgm:pt>
    <dgm:pt modelId="{45C20D43-3210-4EDE-8CA6-BB6F0F174729}" type="pres">
      <dgm:prSet presAssocID="{D62BA7CB-5CA9-4BA5-AC34-EF24A793778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832A00F-7CBC-452F-9696-D5BCEB03DCA1}" type="pres">
      <dgm:prSet presAssocID="{D62BA7CB-5CA9-4BA5-AC34-EF24A793778E}" presName="descendantText" presStyleLbl="alignAcc1" presStyleIdx="0" presStyleCnt="4" custScaleY="120295">
        <dgm:presLayoutVars>
          <dgm:bulletEnabled val="1"/>
        </dgm:presLayoutVars>
      </dgm:prSet>
      <dgm:spPr/>
    </dgm:pt>
    <dgm:pt modelId="{496F13E2-AA53-4456-8A62-090B4949DF02}" type="pres">
      <dgm:prSet presAssocID="{6D22FA64-9FC1-430E-88AA-1985235AD0CB}" presName="sp" presStyleCnt="0"/>
      <dgm:spPr/>
    </dgm:pt>
    <dgm:pt modelId="{92FC9D58-495C-407F-BF3D-4AA0D7EE5058}" type="pres">
      <dgm:prSet presAssocID="{F5BB38C6-66CE-4633-9F46-918F26B439E1}" presName="composite" presStyleCnt="0"/>
      <dgm:spPr/>
    </dgm:pt>
    <dgm:pt modelId="{021E15F5-9FD4-4006-A327-BC55C745F34D}" type="pres">
      <dgm:prSet presAssocID="{F5BB38C6-66CE-4633-9F46-918F26B439E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C5A155A-7136-43D3-9BAA-B0CDE7BBAB9E}" type="pres">
      <dgm:prSet presAssocID="{F5BB38C6-66CE-4633-9F46-918F26B439E1}" presName="descendantText" presStyleLbl="alignAcc1" presStyleIdx="1" presStyleCnt="4" custScaleY="147741">
        <dgm:presLayoutVars>
          <dgm:bulletEnabled val="1"/>
        </dgm:presLayoutVars>
      </dgm:prSet>
      <dgm:spPr/>
    </dgm:pt>
    <dgm:pt modelId="{3C2D6A4A-10DA-4494-A6C3-E9A21FFC8113}" type="pres">
      <dgm:prSet presAssocID="{E37D99C7-BA6D-4998-B654-6A4453EBC40C}" presName="sp" presStyleCnt="0"/>
      <dgm:spPr/>
    </dgm:pt>
    <dgm:pt modelId="{D233C709-B54A-4845-8354-3E4F1696BDDD}" type="pres">
      <dgm:prSet presAssocID="{BDEA1789-DCD7-4DCE-BD24-45C317A8C7AE}" presName="composite" presStyleCnt="0"/>
      <dgm:spPr/>
    </dgm:pt>
    <dgm:pt modelId="{88BF3356-2F0B-41EC-B228-1105FC6D8B5A}" type="pres">
      <dgm:prSet presAssocID="{BDEA1789-DCD7-4DCE-BD24-45C317A8C7A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7AFAEB7-44D5-4E20-BD61-E0CB2BB9B744}" type="pres">
      <dgm:prSet presAssocID="{BDEA1789-DCD7-4DCE-BD24-45C317A8C7AE}" presName="descendantText" presStyleLbl="alignAcc1" presStyleIdx="2" presStyleCnt="4" custScaleY="115971">
        <dgm:presLayoutVars>
          <dgm:bulletEnabled val="1"/>
        </dgm:presLayoutVars>
      </dgm:prSet>
      <dgm:spPr/>
    </dgm:pt>
    <dgm:pt modelId="{97AA969C-B728-4DE3-9F7D-F78ED42795B2}" type="pres">
      <dgm:prSet presAssocID="{5FA72B1B-591C-4449-A7DF-96C84DE4AC0F}" presName="sp" presStyleCnt="0"/>
      <dgm:spPr/>
    </dgm:pt>
    <dgm:pt modelId="{4F35531B-DC3F-4052-8EBC-7B5441AE011B}" type="pres">
      <dgm:prSet presAssocID="{49F22BEF-0E45-4578-8E0F-B8C762B671B5}" presName="composite" presStyleCnt="0"/>
      <dgm:spPr/>
    </dgm:pt>
    <dgm:pt modelId="{E9A35AF3-07C0-438A-A747-EEF7D7FA5AEA}" type="pres">
      <dgm:prSet presAssocID="{49F22BEF-0E45-4578-8E0F-B8C762B671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FE020FC-9E98-48BC-A7F3-F57A3D329E51}" type="pres">
      <dgm:prSet presAssocID="{49F22BEF-0E45-4578-8E0F-B8C762B671B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0C9C600-F85C-4220-BEA8-2DE780EBF52D}" srcId="{C4BBFE73-4666-4918-AA95-142932CC6549}" destId="{F5BB38C6-66CE-4633-9F46-918F26B439E1}" srcOrd="1" destOrd="0" parTransId="{03D03E67-62AA-4E9C-8E4D-67DDEBCCB1C0}" sibTransId="{E37D99C7-BA6D-4998-B654-6A4453EBC40C}"/>
    <dgm:cxn modelId="{3C62F217-33B4-41E1-A069-C2D8C6EAD20D}" type="presOf" srcId="{C4BBFE73-4666-4918-AA95-142932CC6549}" destId="{1C94B2FB-9E02-421A-83EA-31E66877FE34}" srcOrd="0" destOrd="0" presId="urn:microsoft.com/office/officeart/2005/8/layout/chevron2"/>
    <dgm:cxn modelId="{B19A981D-17BF-4E55-BB3D-AD5F692EBDF3}" srcId="{D62BA7CB-5CA9-4BA5-AC34-EF24A793778E}" destId="{174C8EB8-E0A9-4F16-A1B9-2B38BCC397BE}" srcOrd="0" destOrd="0" parTransId="{09E83E55-95DA-4466-934B-8E8134E15CCF}" sibTransId="{A25C78A3-ABB1-483C-BB8C-D7E3ED32E02C}"/>
    <dgm:cxn modelId="{8F26DF20-FED9-4E42-9E74-F1B37AD096DB}" type="presOf" srcId="{3D1B5FBA-85B5-4266-9011-3475733AC2BB}" destId="{0FE020FC-9E98-48BC-A7F3-F57A3D329E51}" srcOrd="0" destOrd="0" presId="urn:microsoft.com/office/officeart/2005/8/layout/chevron2"/>
    <dgm:cxn modelId="{7921BB43-B351-40F7-866F-4F29FEA58EE4}" srcId="{C4BBFE73-4666-4918-AA95-142932CC6549}" destId="{49F22BEF-0E45-4578-8E0F-B8C762B671B5}" srcOrd="3" destOrd="0" parTransId="{D2BB610D-727E-4A8F-94CF-7F6BF7B80D7B}" sibTransId="{5C83831C-F43F-44F4-83CE-DA09AE506118}"/>
    <dgm:cxn modelId="{43668457-1F95-445A-8E2D-AC821ECB4078}" srcId="{F5BB38C6-66CE-4633-9F46-918F26B439E1}" destId="{311E6E91-3535-41ED-9B2B-9A5620F663C2}" srcOrd="0" destOrd="0" parTransId="{98EFDEF8-C7CF-47D3-BA45-219BF39DE599}" sibTransId="{A6B104CB-FDED-4AD2-8BA8-FF0729656940}"/>
    <dgm:cxn modelId="{74AF267A-2B2E-4BC2-A826-E56DE35CB47E}" type="presOf" srcId="{49F22BEF-0E45-4578-8E0F-B8C762B671B5}" destId="{E9A35AF3-07C0-438A-A747-EEF7D7FA5AEA}" srcOrd="0" destOrd="0" presId="urn:microsoft.com/office/officeart/2005/8/layout/chevron2"/>
    <dgm:cxn modelId="{6D4D4695-1013-4550-84BD-44DF2A625A13}" type="presOf" srcId="{174C8EB8-E0A9-4F16-A1B9-2B38BCC397BE}" destId="{0832A00F-7CBC-452F-9696-D5BCEB03DCA1}" srcOrd="0" destOrd="0" presId="urn:microsoft.com/office/officeart/2005/8/layout/chevron2"/>
    <dgm:cxn modelId="{893C4D98-1BD6-4B18-B1FE-B7B592821CD9}" type="presOf" srcId="{BDEA1789-DCD7-4DCE-BD24-45C317A8C7AE}" destId="{88BF3356-2F0B-41EC-B228-1105FC6D8B5A}" srcOrd="0" destOrd="0" presId="urn:microsoft.com/office/officeart/2005/8/layout/chevron2"/>
    <dgm:cxn modelId="{653216BD-44A7-40FF-809B-ACCDEFD9773B}" type="presOf" srcId="{311E6E91-3535-41ED-9B2B-9A5620F663C2}" destId="{7C5A155A-7136-43D3-9BAA-B0CDE7BBAB9E}" srcOrd="0" destOrd="0" presId="urn:microsoft.com/office/officeart/2005/8/layout/chevron2"/>
    <dgm:cxn modelId="{AC370FC4-C6D0-448F-829D-C6175D990F12}" srcId="{C4BBFE73-4666-4918-AA95-142932CC6549}" destId="{D62BA7CB-5CA9-4BA5-AC34-EF24A793778E}" srcOrd="0" destOrd="0" parTransId="{993E28AF-84EB-4D16-8C11-71AAB4B80727}" sibTransId="{6D22FA64-9FC1-430E-88AA-1985235AD0CB}"/>
    <dgm:cxn modelId="{F3CF9AC4-07A5-4330-BB69-9A09417ADFA4}" srcId="{BDEA1789-DCD7-4DCE-BD24-45C317A8C7AE}" destId="{8AB92840-42E8-4AA4-B203-DB556C108194}" srcOrd="0" destOrd="0" parTransId="{C82BF6DE-49F2-4FB7-BD19-1043E5A7EBB2}" sibTransId="{5622A583-BEC2-4B1E-8624-F6C5A4213123}"/>
    <dgm:cxn modelId="{2A9CD3DC-B6EB-48C0-B754-58C8ADADEDF7}" type="presOf" srcId="{8AB92840-42E8-4AA4-B203-DB556C108194}" destId="{A7AFAEB7-44D5-4E20-BD61-E0CB2BB9B744}" srcOrd="0" destOrd="0" presId="urn:microsoft.com/office/officeart/2005/8/layout/chevron2"/>
    <dgm:cxn modelId="{3D449BE1-8BD5-4276-9B88-74A7BCE6FB1E}" type="presOf" srcId="{F5BB38C6-66CE-4633-9F46-918F26B439E1}" destId="{021E15F5-9FD4-4006-A327-BC55C745F34D}" srcOrd="0" destOrd="0" presId="urn:microsoft.com/office/officeart/2005/8/layout/chevron2"/>
    <dgm:cxn modelId="{5FF102EF-AE4C-4883-9266-CF6980FA1995}" srcId="{49F22BEF-0E45-4578-8E0F-B8C762B671B5}" destId="{3D1B5FBA-85B5-4266-9011-3475733AC2BB}" srcOrd="0" destOrd="0" parTransId="{22F6DF5A-C7CF-4DD2-B524-C3BE53BC333B}" sibTransId="{CC6A9711-B86E-4BAA-8D3C-AD5ED24D5641}"/>
    <dgm:cxn modelId="{1D64B7F0-F030-48E8-A703-5E9C8E281B7C}" srcId="{C4BBFE73-4666-4918-AA95-142932CC6549}" destId="{BDEA1789-DCD7-4DCE-BD24-45C317A8C7AE}" srcOrd="2" destOrd="0" parTransId="{A5DCC4A3-7A3F-408E-AFCD-5C3B283962CF}" sibTransId="{5FA72B1B-591C-4449-A7DF-96C84DE4AC0F}"/>
    <dgm:cxn modelId="{4042E6F2-35C4-48A8-AD6E-B56D1D2ED253}" type="presOf" srcId="{D62BA7CB-5CA9-4BA5-AC34-EF24A793778E}" destId="{45C20D43-3210-4EDE-8CA6-BB6F0F174729}" srcOrd="0" destOrd="0" presId="urn:microsoft.com/office/officeart/2005/8/layout/chevron2"/>
    <dgm:cxn modelId="{A4E4D74B-809E-472B-B6C1-0D92189D934F}" type="presParOf" srcId="{1C94B2FB-9E02-421A-83EA-31E66877FE34}" destId="{C9B9498C-590A-42B1-A73E-EF78033FCB27}" srcOrd="0" destOrd="0" presId="urn:microsoft.com/office/officeart/2005/8/layout/chevron2"/>
    <dgm:cxn modelId="{5DB9A0FF-CECD-4A4C-BD1E-156ED326D931}" type="presParOf" srcId="{C9B9498C-590A-42B1-A73E-EF78033FCB27}" destId="{45C20D43-3210-4EDE-8CA6-BB6F0F174729}" srcOrd="0" destOrd="0" presId="urn:microsoft.com/office/officeart/2005/8/layout/chevron2"/>
    <dgm:cxn modelId="{D8CA3001-91A5-4F95-BFAC-104DFC36BED1}" type="presParOf" srcId="{C9B9498C-590A-42B1-A73E-EF78033FCB27}" destId="{0832A00F-7CBC-452F-9696-D5BCEB03DCA1}" srcOrd="1" destOrd="0" presId="urn:microsoft.com/office/officeart/2005/8/layout/chevron2"/>
    <dgm:cxn modelId="{1289CE33-DCC8-4FDD-851E-5D63BA269C1F}" type="presParOf" srcId="{1C94B2FB-9E02-421A-83EA-31E66877FE34}" destId="{496F13E2-AA53-4456-8A62-090B4949DF02}" srcOrd="1" destOrd="0" presId="urn:microsoft.com/office/officeart/2005/8/layout/chevron2"/>
    <dgm:cxn modelId="{1D602812-28AC-4F14-8C70-5A7ECD2FD220}" type="presParOf" srcId="{1C94B2FB-9E02-421A-83EA-31E66877FE34}" destId="{92FC9D58-495C-407F-BF3D-4AA0D7EE5058}" srcOrd="2" destOrd="0" presId="urn:microsoft.com/office/officeart/2005/8/layout/chevron2"/>
    <dgm:cxn modelId="{4FCFAE55-44DC-41AC-8CE0-CAB3DACBF324}" type="presParOf" srcId="{92FC9D58-495C-407F-BF3D-4AA0D7EE5058}" destId="{021E15F5-9FD4-4006-A327-BC55C745F34D}" srcOrd="0" destOrd="0" presId="urn:microsoft.com/office/officeart/2005/8/layout/chevron2"/>
    <dgm:cxn modelId="{210D07D6-5549-425D-A035-B8DD2E34D994}" type="presParOf" srcId="{92FC9D58-495C-407F-BF3D-4AA0D7EE5058}" destId="{7C5A155A-7136-43D3-9BAA-B0CDE7BBAB9E}" srcOrd="1" destOrd="0" presId="urn:microsoft.com/office/officeart/2005/8/layout/chevron2"/>
    <dgm:cxn modelId="{B56E18EC-03AA-4DFE-A576-D0BCEEAADDFB}" type="presParOf" srcId="{1C94B2FB-9E02-421A-83EA-31E66877FE34}" destId="{3C2D6A4A-10DA-4494-A6C3-E9A21FFC8113}" srcOrd="3" destOrd="0" presId="urn:microsoft.com/office/officeart/2005/8/layout/chevron2"/>
    <dgm:cxn modelId="{0F2787A0-DA9E-4F38-BC7F-3A2B46DDE99E}" type="presParOf" srcId="{1C94B2FB-9E02-421A-83EA-31E66877FE34}" destId="{D233C709-B54A-4845-8354-3E4F1696BDDD}" srcOrd="4" destOrd="0" presId="urn:microsoft.com/office/officeart/2005/8/layout/chevron2"/>
    <dgm:cxn modelId="{32C63638-5ACF-4642-ADF9-9AB85B15E328}" type="presParOf" srcId="{D233C709-B54A-4845-8354-3E4F1696BDDD}" destId="{88BF3356-2F0B-41EC-B228-1105FC6D8B5A}" srcOrd="0" destOrd="0" presId="urn:microsoft.com/office/officeart/2005/8/layout/chevron2"/>
    <dgm:cxn modelId="{24772341-258F-4DD9-AB6A-21442A1A7090}" type="presParOf" srcId="{D233C709-B54A-4845-8354-3E4F1696BDDD}" destId="{A7AFAEB7-44D5-4E20-BD61-E0CB2BB9B744}" srcOrd="1" destOrd="0" presId="urn:microsoft.com/office/officeart/2005/8/layout/chevron2"/>
    <dgm:cxn modelId="{7C8E79E7-0AB3-46C9-BF05-9580B412AB8B}" type="presParOf" srcId="{1C94B2FB-9E02-421A-83EA-31E66877FE34}" destId="{97AA969C-B728-4DE3-9F7D-F78ED42795B2}" srcOrd="5" destOrd="0" presId="urn:microsoft.com/office/officeart/2005/8/layout/chevron2"/>
    <dgm:cxn modelId="{E208B38D-2F8F-4207-BD4E-C2F5970668CE}" type="presParOf" srcId="{1C94B2FB-9E02-421A-83EA-31E66877FE34}" destId="{4F35531B-DC3F-4052-8EBC-7B5441AE011B}" srcOrd="6" destOrd="0" presId="urn:microsoft.com/office/officeart/2005/8/layout/chevron2"/>
    <dgm:cxn modelId="{842E37EB-D4CF-4AB1-B714-0B206F8FA010}" type="presParOf" srcId="{4F35531B-DC3F-4052-8EBC-7B5441AE011B}" destId="{E9A35AF3-07C0-438A-A747-EEF7D7FA5AEA}" srcOrd="0" destOrd="0" presId="urn:microsoft.com/office/officeart/2005/8/layout/chevron2"/>
    <dgm:cxn modelId="{B84E34D6-A2C9-42A0-AF7B-56C6102CEDEE}" type="presParOf" srcId="{4F35531B-DC3F-4052-8EBC-7B5441AE011B}" destId="{0FE020FC-9E98-48BC-A7F3-F57A3D329E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BBFE73-4666-4918-AA95-142932CC65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2BA7CB-5CA9-4BA5-AC34-EF24A793778E}">
      <dgm:prSet phldrT="[Texto]"/>
      <dgm:spPr/>
      <dgm:t>
        <a:bodyPr/>
        <a:lstStyle/>
        <a:p>
          <a:endParaRPr lang="pt-BR" dirty="0"/>
        </a:p>
      </dgm:t>
    </dgm:pt>
    <dgm:pt modelId="{993E28AF-84EB-4D16-8C11-71AAB4B80727}" type="parTrans" cxnId="{AC370FC4-C6D0-448F-829D-C6175D990F12}">
      <dgm:prSet/>
      <dgm:spPr/>
      <dgm:t>
        <a:bodyPr/>
        <a:lstStyle/>
        <a:p>
          <a:endParaRPr lang="pt-BR"/>
        </a:p>
      </dgm:t>
    </dgm:pt>
    <dgm:pt modelId="{6D22FA64-9FC1-430E-88AA-1985235AD0CB}" type="sibTrans" cxnId="{AC370FC4-C6D0-448F-829D-C6175D990F12}">
      <dgm:prSet/>
      <dgm:spPr/>
      <dgm:t>
        <a:bodyPr/>
        <a:lstStyle/>
        <a:p>
          <a:endParaRPr lang="pt-BR"/>
        </a:p>
      </dgm:t>
    </dgm:pt>
    <dgm:pt modelId="{174C8EB8-E0A9-4F16-A1B9-2B38BCC397BE}">
      <dgm:prSet phldrT="[Texto]" custT="1"/>
      <dgm:spPr/>
      <dgm:t>
        <a:bodyPr/>
        <a:lstStyle/>
        <a:p>
          <a:r>
            <a:rPr lang="pt-BR" sz="2000" dirty="0"/>
            <a:t>Recomenda-se que os pedidos de DRDH ou Outorgas para novos </a:t>
          </a:r>
          <a:r>
            <a:rPr lang="pt-BR" sz="2000" dirty="0" err="1"/>
            <a:t>AHEs</a:t>
          </a:r>
          <a:r>
            <a:rPr lang="pt-BR" sz="2000" dirty="0"/>
            <a:t> na RH-Paraguai aguardem os resultados dos estudos sobre os efeitos das hidrelétricas para a conclusão de suas análises, de forma a poder incorporar seus resultados. Assim que concluídos relatórios parciais para bacias específicas, seus resultados já devem ser incorporados aos pedidos de outorga e DRDH em análise.</a:t>
          </a:r>
        </a:p>
      </dgm:t>
    </dgm:pt>
    <dgm:pt modelId="{09E83E55-95DA-4466-934B-8E8134E15CCF}" type="parTrans" cxnId="{B19A981D-17BF-4E55-BB3D-AD5F692EBDF3}">
      <dgm:prSet/>
      <dgm:spPr/>
      <dgm:t>
        <a:bodyPr/>
        <a:lstStyle/>
        <a:p>
          <a:endParaRPr lang="pt-BR"/>
        </a:p>
      </dgm:t>
    </dgm:pt>
    <dgm:pt modelId="{A25C78A3-ABB1-483C-BB8C-D7E3ED32E02C}" type="sibTrans" cxnId="{B19A981D-17BF-4E55-BB3D-AD5F692EBDF3}">
      <dgm:prSet/>
      <dgm:spPr/>
      <dgm:t>
        <a:bodyPr/>
        <a:lstStyle/>
        <a:p>
          <a:endParaRPr lang="pt-BR"/>
        </a:p>
      </dgm:t>
    </dgm:pt>
    <dgm:pt modelId="{F5BB38C6-66CE-4633-9F46-918F26B439E1}">
      <dgm:prSet phldrT="[Texto]"/>
      <dgm:spPr/>
      <dgm:t>
        <a:bodyPr/>
        <a:lstStyle/>
        <a:p>
          <a:endParaRPr lang="pt-BR" dirty="0"/>
        </a:p>
      </dgm:t>
    </dgm:pt>
    <dgm:pt modelId="{03D03E67-62AA-4E9C-8E4D-67DDEBCCB1C0}" type="parTrans" cxnId="{E0C9C600-F85C-4220-BEA8-2DE780EBF52D}">
      <dgm:prSet/>
      <dgm:spPr/>
      <dgm:t>
        <a:bodyPr/>
        <a:lstStyle/>
        <a:p>
          <a:endParaRPr lang="pt-BR"/>
        </a:p>
      </dgm:t>
    </dgm:pt>
    <dgm:pt modelId="{E37D99C7-BA6D-4998-B654-6A4453EBC40C}" type="sibTrans" cxnId="{E0C9C600-F85C-4220-BEA8-2DE780EBF52D}">
      <dgm:prSet/>
      <dgm:spPr/>
      <dgm:t>
        <a:bodyPr/>
        <a:lstStyle/>
        <a:p>
          <a:endParaRPr lang="pt-BR"/>
        </a:p>
      </dgm:t>
    </dgm:pt>
    <dgm:pt modelId="{311E6E91-3535-41ED-9B2B-9A5620F663C2}">
      <dgm:prSet phldrT="[Texto]" custT="1"/>
      <dgm:spPr/>
      <dgm:t>
        <a:bodyPr/>
        <a:lstStyle/>
        <a:p>
          <a:endParaRPr lang="pt-BR" sz="2500" dirty="0"/>
        </a:p>
      </dgm:t>
    </dgm:pt>
    <dgm:pt modelId="{98EFDEF8-C7CF-47D3-BA45-219BF39DE599}" type="parTrans" cxnId="{43668457-1F95-445A-8E2D-AC821ECB4078}">
      <dgm:prSet/>
      <dgm:spPr/>
      <dgm:t>
        <a:bodyPr/>
        <a:lstStyle/>
        <a:p>
          <a:endParaRPr lang="pt-BR"/>
        </a:p>
      </dgm:t>
    </dgm:pt>
    <dgm:pt modelId="{A6B104CB-FDED-4AD2-8BA8-FF0729656940}" type="sibTrans" cxnId="{43668457-1F95-445A-8E2D-AC821ECB4078}">
      <dgm:prSet/>
      <dgm:spPr/>
      <dgm:t>
        <a:bodyPr/>
        <a:lstStyle/>
        <a:p>
          <a:endParaRPr lang="pt-BR"/>
        </a:p>
      </dgm:t>
    </dgm:pt>
    <dgm:pt modelId="{01F75E1D-017B-49EA-AFB0-BF35D5FC42FD}">
      <dgm:prSet custT="1"/>
      <dgm:spPr/>
      <dgm:t>
        <a:bodyPr/>
        <a:lstStyle/>
        <a:p>
          <a:r>
            <a:rPr lang="pt-BR" sz="3000" dirty="0"/>
            <a:t>Recomenda-se que a análise técnica dos órgãos gestores de recursos hídricos dos pedidos de DRDH ou Outorgas para novos </a:t>
          </a:r>
          <a:r>
            <a:rPr lang="pt-BR" sz="3000" dirty="0" err="1"/>
            <a:t>AHEs</a:t>
          </a:r>
          <a:r>
            <a:rPr lang="pt-BR" sz="3000" dirty="0"/>
            <a:t> na RH-Paraguai incorporem os resultados parciais consolidados dos estudos realizados pela ANA sobre os efeitos das hidrelétricas</a:t>
          </a:r>
        </a:p>
      </dgm:t>
    </dgm:pt>
    <dgm:pt modelId="{106E8978-457C-4F72-A1D6-BB6D4AD61D06}" type="parTrans" cxnId="{AD407C50-711D-4A98-8957-0DBC4C983042}">
      <dgm:prSet/>
      <dgm:spPr/>
      <dgm:t>
        <a:bodyPr/>
        <a:lstStyle/>
        <a:p>
          <a:endParaRPr lang="pt-BR"/>
        </a:p>
      </dgm:t>
    </dgm:pt>
    <dgm:pt modelId="{BB6CE7D7-A08F-4BF2-A0B7-A28997CA8F25}" type="sibTrans" cxnId="{AD407C50-711D-4A98-8957-0DBC4C983042}">
      <dgm:prSet/>
      <dgm:spPr/>
      <dgm:t>
        <a:bodyPr/>
        <a:lstStyle/>
        <a:p>
          <a:endParaRPr lang="pt-BR"/>
        </a:p>
      </dgm:t>
    </dgm:pt>
    <dgm:pt modelId="{1C94B2FB-9E02-421A-83EA-31E66877FE34}" type="pres">
      <dgm:prSet presAssocID="{C4BBFE73-4666-4918-AA95-142932CC6549}" presName="linearFlow" presStyleCnt="0">
        <dgm:presLayoutVars>
          <dgm:dir/>
          <dgm:animLvl val="lvl"/>
          <dgm:resizeHandles val="exact"/>
        </dgm:presLayoutVars>
      </dgm:prSet>
      <dgm:spPr/>
    </dgm:pt>
    <dgm:pt modelId="{C9B9498C-590A-42B1-A73E-EF78033FCB27}" type="pres">
      <dgm:prSet presAssocID="{D62BA7CB-5CA9-4BA5-AC34-EF24A793778E}" presName="composite" presStyleCnt="0"/>
      <dgm:spPr/>
    </dgm:pt>
    <dgm:pt modelId="{45C20D43-3210-4EDE-8CA6-BB6F0F174729}" type="pres">
      <dgm:prSet presAssocID="{D62BA7CB-5CA9-4BA5-AC34-EF24A793778E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832A00F-7CBC-452F-9696-D5BCEB03DCA1}" type="pres">
      <dgm:prSet presAssocID="{D62BA7CB-5CA9-4BA5-AC34-EF24A793778E}" presName="descendantText" presStyleLbl="alignAcc1" presStyleIdx="0" presStyleCnt="2" custScaleY="120295">
        <dgm:presLayoutVars>
          <dgm:bulletEnabled val="1"/>
        </dgm:presLayoutVars>
      </dgm:prSet>
      <dgm:spPr/>
    </dgm:pt>
    <dgm:pt modelId="{496F13E2-AA53-4456-8A62-090B4949DF02}" type="pres">
      <dgm:prSet presAssocID="{6D22FA64-9FC1-430E-88AA-1985235AD0CB}" presName="sp" presStyleCnt="0"/>
      <dgm:spPr/>
    </dgm:pt>
    <dgm:pt modelId="{92FC9D58-495C-407F-BF3D-4AA0D7EE5058}" type="pres">
      <dgm:prSet presAssocID="{F5BB38C6-66CE-4633-9F46-918F26B439E1}" presName="composite" presStyleCnt="0"/>
      <dgm:spPr/>
    </dgm:pt>
    <dgm:pt modelId="{021E15F5-9FD4-4006-A327-BC55C745F34D}" type="pres">
      <dgm:prSet presAssocID="{F5BB38C6-66CE-4633-9F46-918F26B439E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C5A155A-7136-43D3-9BAA-B0CDE7BBAB9E}" type="pres">
      <dgm:prSet presAssocID="{F5BB38C6-66CE-4633-9F46-918F26B439E1}" presName="descendantText" presStyleLbl="alignAcc1" presStyleIdx="1" presStyleCnt="2" custScaleY="147741">
        <dgm:presLayoutVars>
          <dgm:bulletEnabled val="1"/>
        </dgm:presLayoutVars>
      </dgm:prSet>
      <dgm:spPr/>
    </dgm:pt>
  </dgm:ptLst>
  <dgm:cxnLst>
    <dgm:cxn modelId="{E0C9C600-F85C-4220-BEA8-2DE780EBF52D}" srcId="{C4BBFE73-4666-4918-AA95-142932CC6549}" destId="{F5BB38C6-66CE-4633-9F46-918F26B439E1}" srcOrd="1" destOrd="0" parTransId="{03D03E67-62AA-4E9C-8E4D-67DDEBCCB1C0}" sibTransId="{E37D99C7-BA6D-4998-B654-6A4453EBC40C}"/>
    <dgm:cxn modelId="{B19A981D-17BF-4E55-BB3D-AD5F692EBDF3}" srcId="{D62BA7CB-5CA9-4BA5-AC34-EF24A793778E}" destId="{174C8EB8-E0A9-4F16-A1B9-2B38BCC397BE}" srcOrd="0" destOrd="0" parTransId="{09E83E55-95DA-4466-934B-8E8134E15CCF}" sibTransId="{A25C78A3-ABB1-483C-BB8C-D7E3ED32E02C}"/>
    <dgm:cxn modelId="{DF47721F-450F-4215-B5F2-CEDECBEA4497}" type="presOf" srcId="{C4BBFE73-4666-4918-AA95-142932CC6549}" destId="{1C94B2FB-9E02-421A-83EA-31E66877FE34}" srcOrd="0" destOrd="0" presId="urn:microsoft.com/office/officeart/2005/8/layout/chevron2"/>
    <dgm:cxn modelId="{AD407C50-711D-4A98-8957-0DBC4C983042}" srcId="{F5BB38C6-66CE-4633-9F46-918F26B439E1}" destId="{01F75E1D-017B-49EA-AFB0-BF35D5FC42FD}" srcOrd="1" destOrd="0" parTransId="{106E8978-457C-4F72-A1D6-BB6D4AD61D06}" sibTransId="{BB6CE7D7-A08F-4BF2-A0B7-A28997CA8F25}"/>
    <dgm:cxn modelId="{50A66852-A419-4966-8602-BED29C4519B6}" type="presOf" srcId="{311E6E91-3535-41ED-9B2B-9A5620F663C2}" destId="{7C5A155A-7136-43D3-9BAA-B0CDE7BBAB9E}" srcOrd="0" destOrd="0" presId="urn:microsoft.com/office/officeart/2005/8/layout/chevron2"/>
    <dgm:cxn modelId="{43668457-1F95-445A-8E2D-AC821ECB4078}" srcId="{F5BB38C6-66CE-4633-9F46-918F26B439E1}" destId="{311E6E91-3535-41ED-9B2B-9A5620F663C2}" srcOrd="0" destOrd="0" parTransId="{98EFDEF8-C7CF-47D3-BA45-219BF39DE599}" sibTransId="{A6B104CB-FDED-4AD2-8BA8-FF0729656940}"/>
    <dgm:cxn modelId="{ED94BC93-80D5-484A-B76E-5E239214855E}" type="presOf" srcId="{174C8EB8-E0A9-4F16-A1B9-2B38BCC397BE}" destId="{0832A00F-7CBC-452F-9696-D5BCEB03DCA1}" srcOrd="0" destOrd="0" presId="urn:microsoft.com/office/officeart/2005/8/layout/chevron2"/>
    <dgm:cxn modelId="{001564AA-D041-41D8-867A-83B97305BD98}" type="presOf" srcId="{F5BB38C6-66CE-4633-9F46-918F26B439E1}" destId="{021E15F5-9FD4-4006-A327-BC55C745F34D}" srcOrd="0" destOrd="0" presId="urn:microsoft.com/office/officeart/2005/8/layout/chevron2"/>
    <dgm:cxn modelId="{B822CBB8-9C55-432F-A1D9-1DC97CA019F6}" type="presOf" srcId="{D62BA7CB-5CA9-4BA5-AC34-EF24A793778E}" destId="{45C20D43-3210-4EDE-8CA6-BB6F0F174729}" srcOrd="0" destOrd="0" presId="urn:microsoft.com/office/officeart/2005/8/layout/chevron2"/>
    <dgm:cxn modelId="{AC370FC4-C6D0-448F-829D-C6175D990F12}" srcId="{C4BBFE73-4666-4918-AA95-142932CC6549}" destId="{D62BA7CB-5CA9-4BA5-AC34-EF24A793778E}" srcOrd="0" destOrd="0" parTransId="{993E28AF-84EB-4D16-8C11-71AAB4B80727}" sibTransId="{6D22FA64-9FC1-430E-88AA-1985235AD0CB}"/>
    <dgm:cxn modelId="{B2D6A4F4-D614-41B7-8785-CAC5AFA2D75B}" type="presOf" srcId="{01F75E1D-017B-49EA-AFB0-BF35D5FC42FD}" destId="{7C5A155A-7136-43D3-9BAA-B0CDE7BBAB9E}" srcOrd="0" destOrd="1" presId="urn:microsoft.com/office/officeart/2005/8/layout/chevron2"/>
    <dgm:cxn modelId="{79303E12-CF6F-43A3-A9A6-81FDD529BCEA}" type="presParOf" srcId="{1C94B2FB-9E02-421A-83EA-31E66877FE34}" destId="{C9B9498C-590A-42B1-A73E-EF78033FCB27}" srcOrd="0" destOrd="0" presId="urn:microsoft.com/office/officeart/2005/8/layout/chevron2"/>
    <dgm:cxn modelId="{7F670334-A053-4094-B664-8AEB258C3458}" type="presParOf" srcId="{C9B9498C-590A-42B1-A73E-EF78033FCB27}" destId="{45C20D43-3210-4EDE-8CA6-BB6F0F174729}" srcOrd="0" destOrd="0" presId="urn:microsoft.com/office/officeart/2005/8/layout/chevron2"/>
    <dgm:cxn modelId="{F2BBDDBB-F08D-40FA-9D73-DABEED331F7B}" type="presParOf" srcId="{C9B9498C-590A-42B1-A73E-EF78033FCB27}" destId="{0832A00F-7CBC-452F-9696-D5BCEB03DCA1}" srcOrd="1" destOrd="0" presId="urn:microsoft.com/office/officeart/2005/8/layout/chevron2"/>
    <dgm:cxn modelId="{F8479577-55D4-48E9-A57D-A8079607B361}" type="presParOf" srcId="{1C94B2FB-9E02-421A-83EA-31E66877FE34}" destId="{496F13E2-AA53-4456-8A62-090B4949DF02}" srcOrd="1" destOrd="0" presId="urn:microsoft.com/office/officeart/2005/8/layout/chevron2"/>
    <dgm:cxn modelId="{460734EC-E534-42AA-A952-884548C1D509}" type="presParOf" srcId="{1C94B2FB-9E02-421A-83EA-31E66877FE34}" destId="{92FC9D58-495C-407F-BF3D-4AA0D7EE5058}" srcOrd="2" destOrd="0" presId="urn:microsoft.com/office/officeart/2005/8/layout/chevron2"/>
    <dgm:cxn modelId="{E14FB1B6-27B1-419A-8F81-558DCC565CE4}" type="presParOf" srcId="{92FC9D58-495C-407F-BF3D-4AA0D7EE5058}" destId="{021E15F5-9FD4-4006-A327-BC55C745F34D}" srcOrd="0" destOrd="0" presId="urn:microsoft.com/office/officeart/2005/8/layout/chevron2"/>
    <dgm:cxn modelId="{E858ED3C-FF48-48D2-911E-EADEE9F53FF6}" type="presParOf" srcId="{92FC9D58-495C-407F-BF3D-4AA0D7EE5058}" destId="{7C5A155A-7136-43D3-9BAA-B0CDE7BBAB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BBFE73-4666-4918-AA95-142932CC65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2BA7CB-5CA9-4BA5-AC34-EF24A793778E}">
      <dgm:prSet phldrT="[Texto]"/>
      <dgm:spPr/>
      <dgm:t>
        <a:bodyPr/>
        <a:lstStyle/>
        <a:p>
          <a:endParaRPr lang="pt-BR" dirty="0"/>
        </a:p>
      </dgm:t>
    </dgm:pt>
    <dgm:pt modelId="{993E28AF-84EB-4D16-8C11-71AAB4B80727}" type="parTrans" cxnId="{AC370FC4-C6D0-448F-829D-C6175D990F12}">
      <dgm:prSet/>
      <dgm:spPr/>
      <dgm:t>
        <a:bodyPr/>
        <a:lstStyle/>
        <a:p>
          <a:endParaRPr lang="pt-BR"/>
        </a:p>
      </dgm:t>
    </dgm:pt>
    <dgm:pt modelId="{6D22FA64-9FC1-430E-88AA-1985235AD0CB}" type="sibTrans" cxnId="{AC370FC4-C6D0-448F-829D-C6175D990F12}">
      <dgm:prSet/>
      <dgm:spPr/>
      <dgm:t>
        <a:bodyPr/>
        <a:lstStyle/>
        <a:p>
          <a:endParaRPr lang="pt-BR"/>
        </a:p>
      </dgm:t>
    </dgm:pt>
    <dgm:pt modelId="{174C8EB8-E0A9-4F16-A1B9-2B38BCC397BE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Reforço das ações de fiscalização por meio de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parcerias com outras entidades que tenham maior capilaridade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e maior frequência em ações de campo</a:t>
          </a:r>
          <a:endParaRPr lang="pt-BR" sz="2000" dirty="0"/>
        </a:p>
      </dgm:t>
    </dgm:pt>
    <dgm:pt modelId="{09E83E55-95DA-4466-934B-8E8134E15CCF}" type="parTrans" cxnId="{B19A981D-17BF-4E55-BB3D-AD5F692EBDF3}">
      <dgm:prSet/>
      <dgm:spPr/>
      <dgm:t>
        <a:bodyPr/>
        <a:lstStyle/>
        <a:p>
          <a:endParaRPr lang="pt-BR"/>
        </a:p>
      </dgm:t>
    </dgm:pt>
    <dgm:pt modelId="{A25C78A3-ABB1-483C-BB8C-D7E3ED32E02C}" type="sibTrans" cxnId="{B19A981D-17BF-4E55-BB3D-AD5F692EBDF3}">
      <dgm:prSet/>
      <dgm:spPr/>
      <dgm:t>
        <a:bodyPr/>
        <a:lstStyle/>
        <a:p>
          <a:endParaRPr lang="pt-BR"/>
        </a:p>
      </dgm:t>
    </dgm:pt>
    <dgm:pt modelId="{F5BB38C6-66CE-4633-9F46-918F26B439E1}">
      <dgm:prSet phldrT="[Texto]"/>
      <dgm:spPr/>
      <dgm:t>
        <a:bodyPr/>
        <a:lstStyle/>
        <a:p>
          <a:endParaRPr lang="pt-BR" dirty="0"/>
        </a:p>
      </dgm:t>
    </dgm:pt>
    <dgm:pt modelId="{03D03E67-62AA-4E9C-8E4D-67DDEBCCB1C0}" type="parTrans" cxnId="{E0C9C600-F85C-4220-BEA8-2DE780EBF52D}">
      <dgm:prSet/>
      <dgm:spPr/>
      <dgm:t>
        <a:bodyPr/>
        <a:lstStyle/>
        <a:p>
          <a:endParaRPr lang="pt-BR"/>
        </a:p>
      </dgm:t>
    </dgm:pt>
    <dgm:pt modelId="{E37D99C7-BA6D-4998-B654-6A4453EBC40C}" type="sibTrans" cxnId="{E0C9C600-F85C-4220-BEA8-2DE780EBF52D}">
      <dgm:prSet/>
      <dgm:spPr/>
      <dgm:t>
        <a:bodyPr/>
        <a:lstStyle/>
        <a:p>
          <a:endParaRPr lang="pt-BR"/>
        </a:p>
      </dgm:t>
    </dgm:pt>
    <dgm:pt modelId="{49F22BEF-0E45-4578-8E0F-B8C762B671B5}">
      <dgm:prSet phldrT="[Texto]"/>
      <dgm:spPr/>
      <dgm:t>
        <a:bodyPr/>
        <a:lstStyle/>
        <a:p>
          <a:endParaRPr lang="pt-BR" dirty="0"/>
        </a:p>
      </dgm:t>
    </dgm:pt>
    <dgm:pt modelId="{D2BB610D-727E-4A8F-94CF-7F6BF7B80D7B}" type="parTrans" cxnId="{7921BB43-B351-40F7-866F-4F29FEA58EE4}">
      <dgm:prSet/>
      <dgm:spPr/>
      <dgm:t>
        <a:bodyPr/>
        <a:lstStyle/>
        <a:p>
          <a:endParaRPr lang="pt-BR"/>
        </a:p>
      </dgm:t>
    </dgm:pt>
    <dgm:pt modelId="{5C83831C-F43F-44F4-83CE-DA09AE506118}" type="sibTrans" cxnId="{7921BB43-B351-40F7-866F-4F29FEA58EE4}">
      <dgm:prSet/>
      <dgm:spPr/>
      <dgm:t>
        <a:bodyPr/>
        <a:lstStyle/>
        <a:p>
          <a:endParaRPr lang="pt-BR"/>
        </a:p>
      </dgm:t>
    </dgm:pt>
    <dgm:pt modelId="{3D1B5FBA-85B5-4266-9011-3475733AC2BB}">
      <dgm:prSet phldrT="[Texto]" custT="1"/>
      <dgm:spPr/>
      <dgm:t>
        <a:bodyPr/>
        <a:lstStyle/>
        <a:p>
          <a:pPr algn="l"/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Estabelecimento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de equipes dedicadas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 à finalidade de fiscalização</a:t>
          </a:r>
          <a:endParaRPr lang="pt-BR" sz="2000" dirty="0"/>
        </a:p>
      </dgm:t>
    </dgm:pt>
    <dgm:pt modelId="{22F6DF5A-C7CF-4DD2-B524-C3BE53BC333B}" type="parTrans" cxnId="{5FF102EF-AE4C-4883-9266-CF6980FA1995}">
      <dgm:prSet/>
      <dgm:spPr/>
      <dgm:t>
        <a:bodyPr/>
        <a:lstStyle/>
        <a:p>
          <a:endParaRPr lang="pt-BR"/>
        </a:p>
      </dgm:t>
    </dgm:pt>
    <dgm:pt modelId="{CC6A9711-B86E-4BAA-8D3C-AD5ED24D5641}" type="sibTrans" cxnId="{5FF102EF-AE4C-4883-9266-CF6980FA1995}">
      <dgm:prSet/>
      <dgm:spPr/>
      <dgm:t>
        <a:bodyPr/>
        <a:lstStyle/>
        <a:p>
          <a:endParaRPr lang="pt-BR"/>
        </a:p>
      </dgm:t>
    </dgm:pt>
    <dgm:pt modelId="{BDEA1789-DCD7-4DCE-BD24-45C317A8C7AE}">
      <dgm:prSet phldrT="[Texto]"/>
      <dgm:spPr/>
      <dgm:t>
        <a:bodyPr/>
        <a:lstStyle/>
        <a:p>
          <a:endParaRPr lang="pt-BR" dirty="0"/>
        </a:p>
      </dgm:t>
    </dgm:pt>
    <dgm:pt modelId="{A5DCC4A3-7A3F-408E-AFCD-5C3B283962CF}" type="parTrans" cxnId="{1D64B7F0-F030-48E8-A703-5E9C8E281B7C}">
      <dgm:prSet/>
      <dgm:spPr/>
      <dgm:t>
        <a:bodyPr/>
        <a:lstStyle/>
        <a:p>
          <a:endParaRPr lang="pt-BR"/>
        </a:p>
      </dgm:t>
    </dgm:pt>
    <dgm:pt modelId="{5FA72B1B-591C-4449-A7DF-96C84DE4AC0F}" type="sibTrans" cxnId="{1D64B7F0-F030-48E8-A703-5E9C8E281B7C}">
      <dgm:prSet/>
      <dgm:spPr/>
      <dgm:t>
        <a:bodyPr/>
        <a:lstStyle/>
        <a:p>
          <a:endParaRPr lang="pt-BR"/>
        </a:p>
      </dgm:t>
    </dgm:pt>
    <dgm:pt modelId="{8AB92840-42E8-4AA4-B203-DB556C108194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Utilização de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informações de monitoramento de recursos hídricos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no apoio técnico às ações de fiscalização</a:t>
          </a:r>
          <a:endParaRPr lang="pt-BR" sz="2000" dirty="0"/>
        </a:p>
      </dgm:t>
    </dgm:pt>
    <dgm:pt modelId="{C82BF6DE-49F2-4FB7-BD19-1043E5A7EBB2}" type="parTrans" cxnId="{F3CF9AC4-07A5-4330-BB69-9A09417ADFA4}">
      <dgm:prSet/>
      <dgm:spPr/>
      <dgm:t>
        <a:bodyPr/>
        <a:lstStyle/>
        <a:p>
          <a:endParaRPr lang="pt-BR"/>
        </a:p>
      </dgm:t>
    </dgm:pt>
    <dgm:pt modelId="{5622A583-BEC2-4B1E-8624-F6C5A4213123}" type="sibTrans" cxnId="{F3CF9AC4-07A5-4330-BB69-9A09417ADFA4}">
      <dgm:prSet/>
      <dgm:spPr/>
      <dgm:t>
        <a:bodyPr/>
        <a:lstStyle/>
        <a:p>
          <a:endParaRPr lang="pt-BR"/>
        </a:p>
      </dgm:t>
    </dgm:pt>
    <dgm:pt modelId="{311E6E91-3535-41ED-9B2B-9A5620F663C2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Utilização de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tecnologias de sensoriamento remoto e geoprocessamento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para suporte às ações de fiscalização</a:t>
          </a:r>
          <a:endParaRPr lang="pt-BR" sz="2000" dirty="0"/>
        </a:p>
      </dgm:t>
    </dgm:pt>
    <dgm:pt modelId="{98EFDEF8-C7CF-47D3-BA45-219BF39DE599}" type="parTrans" cxnId="{43668457-1F95-445A-8E2D-AC821ECB4078}">
      <dgm:prSet/>
      <dgm:spPr/>
      <dgm:t>
        <a:bodyPr/>
        <a:lstStyle/>
        <a:p>
          <a:endParaRPr lang="pt-BR"/>
        </a:p>
      </dgm:t>
    </dgm:pt>
    <dgm:pt modelId="{A6B104CB-FDED-4AD2-8BA8-FF0729656940}" type="sibTrans" cxnId="{43668457-1F95-445A-8E2D-AC821ECB4078}">
      <dgm:prSet/>
      <dgm:spPr/>
      <dgm:t>
        <a:bodyPr/>
        <a:lstStyle/>
        <a:p>
          <a:endParaRPr lang="pt-BR"/>
        </a:p>
      </dgm:t>
    </dgm:pt>
    <dgm:pt modelId="{1C94B2FB-9E02-421A-83EA-31E66877FE34}" type="pres">
      <dgm:prSet presAssocID="{C4BBFE73-4666-4918-AA95-142932CC6549}" presName="linearFlow" presStyleCnt="0">
        <dgm:presLayoutVars>
          <dgm:dir/>
          <dgm:animLvl val="lvl"/>
          <dgm:resizeHandles val="exact"/>
        </dgm:presLayoutVars>
      </dgm:prSet>
      <dgm:spPr/>
    </dgm:pt>
    <dgm:pt modelId="{C9B9498C-590A-42B1-A73E-EF78033FCB27}" type="pres">
      <dgm:prSet presAssocID="{D62BA7CB-5CA9-4BA5-AC34-EF24A793778E}" presName="composite" presStyleCnt="0"/>
      <dgm:spPr/>
    </dgm:pt>
    <dgm:pt modelId="{45C20D43-3210-4EDE-8CA6-BB6F0F174729}" type="pres">
      <dgm:prSet presAssocID="{D62BA7CB-5CA9-4BA5-AC34-EF24A793778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832A00F-7CBC-452F-9696-D5BCEB03DCA1}" type="pres">
      <dgm:prSet presAssocID="{D62BA7CB-5CA9-4BA5-AC34-EF24A793778E}" presName="descendantText" presStyleLbl="alignAcc1" presStyleIdx="0" presStyleCnt="4" custScaleY="120295">
        <dgm:presLayoutVars>
          <dgm:bulletEnabled val="1"/>
        </dgm:presLayoutVars>
      </dgm:prSet>
      <dgm:spPr/>
    </dgm:pt>
    <dgm:pt modelId="{496F13E2-AA53-4456-8A62-090B4949DF02}" type="pres">
      <dgm:prSet presAssocID="{6D22FA64-9FC1-430E-88AA-1985235AD0CB}" presName="sp" presStyleCnt="0"/>
      <dgm:spPr/>
    </dgm:pt>
    <dgm:pt modelId="{92FC9D58-495C-407F-BF3D-4AA0D7EE5058}" type="pres">
      <dgm:prSet presAssocID="{F5BB38C6-66CE-4633-9F46-918F26B439E1}" presName="composite" presStyleCnt="0"/>
      <dgm:spPr/>
    </dgm:pt>
    <dgm:pt modelId="{021E15F5-9FD4-4006-A327-BC55C745F34D}" type="pres">
      <dgm:prSet presAssocID="{F5BB38C6-66CE-4633-9F46-918F26B439E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C5A155A-7136-43D3-9BAA-B0CDE7BBAB9E}" type="pres">
      <dgm:prSet presAssocID="{F5BB38C6-66CE-4633-9F46-918F26B439E1}" presName="descendantText" presStyleLbl="alignAcc1" presStyleIdx="1" presStyleCnt="4" custScaleY="111318">
        <dgm:presLayoutVars>
          <dgm:bulletEnabled val="1"/>
        </dgm:presLayoutVars>
      </dgm:prSet>
      <dgm:spPr/>
    </dgm:pt>
    <dgm:pt modelId="{3C2D6A4A-10DA-4494-A6C3-E9A21FFC8113}" type="pres">
      <dgm:prSet presAssocID="{E37D99C7-BA6D-4998-B654-6A4453EBC40C}" presName="sp" presStyleCnt="0"/>
      <dgm:spPr/>
    </dgm:pt>
    <dgm:pt modelId="{D233C709-B54A-4845-8354-3E4F1696BDDD}" type="pres">
      <dgm:prSet presAssocID="{BDEA1789-DCD7-4DCE-BD24-45C317A8C7AE}" presName="composite" presStyleCnt="0"/>
      <dgm:spPr/>
    </dgm:pt>
    <dgm:pt modelId="{88BF3356-2F0B-41EC-B228-1105FC6D8B5A}" type="pres">
      <dgm:prSet presAssocID="{BDEA1789-DCD7-4DCE-BD24-45C317A8C7A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7AFAEB7-44D5-4E20-BD61-E0CB2BB9B744}" type="pres">
      <dgm:prSet presAssocID="{BDEA1789-DCD7-4DCE-BD24-45C317A8C7AE}" presName="descendantText" presStyleLbl="alignAcc1" presStyleIdx="2" presStyleCnt="4" custScaleY="101625">
        <dgm:presLayoutVars>
          <dgm:bulletEnabled val="1"/>
        </dgm:presLayoutVars>
      </dgm:prSet>
      <dgm:spPr/>
    </dgm:pt>
    <dgm:pt modelId="{97AA969C-B728-4DE3-9F7D-F78ED42795B2}" type="pres">
      <dgm:prSet presAssocID="{5FA72B1B-591C-4449-A7DF-96C84DE4AC0F}" presName="sp" presStyleCnt="0"/>
      <dgm:spPr/>
    </dgm:pt>
    <dgm:pt modelId="{4F35531B-DC3F-4052-8EBC-7B5441AE011B}" type="pres">
      <dgm:prSet presAssocID="{49F22BEF-0E45-4578-8E0F-B8C762B671B5}" presName="composite" presStyleCnt="0"/>
      <dgm:spPr/>
    </dgm:pt>
    <dgm:pt modelId="{E9A35AF3-07C0-438A-A747-EEF7D7FA5AEA}" type="pres">
      <dgm:prSet presAssocID="{49F22BEF-0E45-4578-8E0F-B8C762B671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FE020FC-9E98-48BC-A7F3-F57A3D329E51}" type="pres">
      <dgm:prSet presAssocID="{49F22BEF-0E45-4578-8E0F-B8C762B671B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0C9C600-F85C-4220-BEA8-2DE780EBF52D}" srcId="{C4BBFE73-4666-4918-AA95-142932CC6549}" destId="{F5BB38C6-66CE-4633-9F46-918F26B439E1}" srcOrd="1" destOrd="0" parTransId="{03D03E67-62AA-4E9C-8E4D-67DDEBCCB1C0}" sibTransId="{E37D99C7-BA6D-4998-B654-6A4453EBC40C}"/>
    <dgm:cxn modelId="{F6A21E1A-E030-4D26-B671-77407DA6AC2D}" type="presOf" srcId="{49F22BEF-0E45-4578-8E0F-B8C762B671B5}" destId="{E9A35AF3-07C0-438A-A747-EEF7D7FA5AEA}" srcOrd="0" destOrd="0" presId="urn:microsoft.com/office/officeart/2005/8/layout/chevron2"/>
    <dgm:cxn modelId="{B19A981D-17BF-4E55-BB3D-AD5F692EBDF3}" srcId="{D62BA7CB-5CA9-4BA5-AC34-EF24A793778E}" destId="{174C8EB8-E0A9-4F16-A1B9-2B38BCC397BE}" srcOrd="0" destOrd="0" parTransId="{09E83E55-95DA-4466-934B-8E8134E15CCF}" sibTransId="{A25C78A3-ABB1-483C-BB8C-D7E3ED32E02C}"/>
    <dgm:cxn modelId="{77EC352A-8770-4016-B82F-4C5198426685}" type="presOf" srcId="{F5BB38C6-66CE-4633-9F46-918F26B439E1}" destId="{021E15F5-9FD4-4006-A327-BC55C745F34D}" srcOrd="0" destOrd="0" presId="urn:microsoft.com/office/officeart/2005/8/layout/chevron2"/>
    <dgm:cxn modelId="{F8FB7036-EFD9-49C1-A38F-AD9BDE11811C}" type="presOf" srcId="{D62BA7CB-5CA9-4BA5-AC34-EF24A793778E}" destId="{45C20D43-3210-4EDE-8CA6-BB6F0F174729}" srcOrd="0" destOrd="0" presId="urn:microsoft.com/office/officeart/2005/8/layout/chevron2"/>
    <dgm:cxn modelId="{7921BB43-B351-40F7-866F-4F29FEA58EE4}" srcId="{C4BBFE73-4666-4918-AA95-142932CC6549}" destId="{49F22BEF-0E45-4578-8E0F-B8C762B671B5}" srcOrd="3" destOrd="0" parTransId="{D2BB610D-727E-4A8F-94CF-7F6BF7B80D7B}" sibTransId="{5C83831C-F43F-44F4-83CE-DA09AE506118}"/>
    <dgm:cxn modelId="{278E4D68-B2A7-42DC-9413-B68971AA4229}" type="presOf" srcId="{C4BBFE73-4666-4918-AA95-142932CC6549}" destId="{1C94B2FB-9E02-421A-83EA-31E66877FE34}" srcOrd="0" destOrd="0" presId="urn:microsoft.com/office/officeart/2005/8/layout/chevron2"/>
    <dgm:cxn modelId="{3F5BA14F-A384-433A-9BF0-11B91D0C4009}" type="presOf" srcId="{311E6E91-3535-41ED-9B2B-9A5620F663C2}" destId="{7C5A155A-7136-43D3-9BAA-B0CDE7BBAB9E}" srcOrd="0" destOrd="0" presId="urn:microsoft.com/office/officeart/2005/8/layout/chevron2"/>
    <dgm:cxn modelId="{0F39DA50-AFA4-47F0-BA05-85F7E1AB0AD4}" type="presOf" srcId="{BDEA1789-DCD7-4DCE-BD24-45C317A8C7AE}" destId="{88BF3356-2F0B-41EC-B228-1105FC6D8B5A}" srcOrd="0" destOrd="0" presId="urn:microsoft.com/office/officeart/2005/8/layout/chevron2"/>
    <dgm:cxn modelId="{43668457-1F95-445A-8E2D-AC821ECB4078}" srcId="{F5BB38C6-66CE-4633-9F46-918F26B439E1}" destId="{311E6E91-3535-41ED-9B2B-9A5620F663C2}" srcOrd="0" destOrd="0" parTransId="{98EFDEF8-C7CF-47D3-BA45-219BF39DE599}" sibTransId="{A6B104CB-FDED-4AD2-8BA8-FF0729656940}"/>
    <dgm:cxn modelId="{0052587C-A0F4-4EB4-B0C9-2413138F3267}" type="presOf" srcId="{3D1B5FBA-85B5-4266-9011-3475733AC2BB}" destId="{0FE020FC-9E98-48BC-A7F3-F57A3D329E51}" srcOrd="0" destOrd="0" presId="urn:microsoft.com/office/officeart/2005/8/layout/chevron2"/>
    <dgm:cxn modelId="{AC370FC4-C6D0-448F-829D-C6175D990F12}" srcId="{C4BBFE73-4666-4918-AA95-142932CC6549}" destId="{D62BA7CB-5CA9-4BA5-AC34-EF24A793778E}" srcOrd="0" destOrd="0" parTransId="{993E28AF-84EB-4D16-8C11-71AAB4B80727}" sibTransId="{6D22FA64-9FC1-430E-88AA-1985235AD0CB}"/>
    <dgm:cxn modelId="{F3CF9AC4-07A5-4330-BB69-9A09417ADFA4}" srcId="{BDEA1789-DCD7-4DCE-BD24-45C317A8C7AE}" destId="{8AB92840-42E8-4AA4-B203-DB556C108194}" srcOrd="0" destOrd="0" parTransId="{C82BF6DE-49F2-4FB7-BD19-1043E5A7EBB2}" sibTransId="{5622A583-BEC2-4B1E-8624-F6C5A4213123}"/>
    <dgm:cxn modelId="{4BB9F6D5-EAA2-49B3-9B22-C69ABB0E98B7}" type="presOf" srcId="{8AB92840-42E8-4AA4-B203-DB556C108194}" destId="{A7AFAEB7-44D5-4E20-BD61-E0CB2BB9B744}" srcOrd="0" destOrd="0" presId="urn:microsoft.com/office/officeart/2005/8/layout/chevron2"/>
    <dgm:cxn modelId="{5FF102EF-AE4C-4883-9266-CF6980FA1995}" srcId="{49F22BEF-0E45-4578-8E0F-B8C762B671B5}" destId="{3D1B5FBA-85B5-4266-9011-3475733AC2BB}" srcOrd="0" destOrd="0" parTransId="{22F6DF5A-C7CF-4DD2-B524-C3BE53BC333B}" sibTransId="{CC6A9711-B86E-4BAA-8D3C-AD5ED24D5641}"/>
    <dgm:cxn modelId="{1D64B7F0-F030-48E8-A703-5E9C8E281B7C}" srcId="{C4BBFE73-4666-4918-AA95-142932CC6549}" destId="{BDEA1789-DCD7-4DCE-BD24-45C317A8C7AE}" srcOrd="2" destOrd="0" parTransId="{A5DCC4A3-7A3F-408E-AFCD-5C3B283962CF}" sibTransId="{5FA72B1B-591C-4449-A7DF-96C84DE4AC0F}"/>
    <dgm:cxn modelId="{D2720AFD-07DD-4C42-8A6B-187039AA548D}" type="presOf" srcId="{174C8EB8-E0A9-4F16-A1B9-2B38BCC397BE}" destId="{0832A00F-7CBC-452F-9696-D5BCEB03DCA1}" srcOrd="0" destOrd="0" presId="urn:microsoft.com/office/officeart/2005/8/layout/chevron2"/>
    <dgm:cxn modelId="{F2647BD2-1A87-44B5-89DD-79FEBC2D9E31}" type="presParOf" srcId="{1C94B2FB-9E02-421A-83EA-31E66877FE34}" destId="{C9B9498C-590A-42B1-A73E-EF78033FCB27}" srcOrd="0" destOrd="0" presId="urn:microsoft.com/office/officeart/2005/8/layout/chevron2"/>
    <dgm:cxn modelId="{48ADD6C0-96F7-473F-88F2-F8A6F09A4986}" type="presParOf" srcId="{C9B9498C-590A-42B1-A73E-EF78033FCB27}" destId="{45C20D43-3210-4EDE-8CA6-BB6F0F174729}" srcOrd="0" destOrd="0" presId="urn:microsoft.com/office/officeart/2005/8/layout/chevron2"/>
    <dgm:cxn modelId="{BF73C3B8-178F-4065-BF4F-DFD18D6F89F8}" type="presParOf" srcId="{C9B9498C-590A-42B1-A73E-EF78033FCB27}" destId="{0832A00F-7CBC-452F-9696-D5BCEB03DCA1}" srcOrd="1" destOrd="0" presId="urn:microsoft.com/office/officeart/2005/8/layout/chevron2"/>
    <dgm:cxn modelId="{28310F56-82AB-4B67-8C0A-120795751998}" type="presParOf" srcId="{1C94B2FB-9E02-421A-83EA-31E66877FE34}" destId="{496F13E2-AA53-4456-8A62-090B4949DF02}" srcOrd="1" destOrd="0" presId="urn:microsoft.com/office/officeart/2005/8/layout/chevron2"/>
    <dgm:cxn modelId="{614DB3E3-F4BB-4FAA-9715-80AE55695AE4}" type="presParOf" srcId="{1C94B2FB-9E02-421A-83EA-31E66877FE34}" destId="{92FC9D58-495C-407F-BF3D-4AA0D7EE5058}" srcOrd="2" destOrd="0" presId="urn:microsoft.com/office/officeart/2005/8/layout/chevron2"/>
    <dgm:cxn modelId="{5BF73D31-D4E2-4FAC-BC94-E896B9A23C7F}" type="presParOf" srcId="{92FC9D58-495C-407F-BF3D-4AA0D7EE5058}" destId="{021E15F5-9FD4-4006-A327-BC55C745F34D}" srcOrd="0" destOrd="0" presId="urn:microsoft.com/office/officeart/2005/8/layout/chevron2"/>
    <dgm:cxn modelId="{CBA45F76-39AD-405A-9D6D-32A8E0343377}" type="presParOf" srcId="{92FC9D58-495C-407F-BF3D-4AA0D7EE5058}" destId="{7C5A155A-7136-43D3-9BAA-B0CDE7BBAB9E}" srcOrd="1" destOrd="0" presId="urn:microsoft.com/office/officeart/2005/8/layout/chevron2"/>
    <dgm:cxn modelId="{2466E4A5-E140-47D3-9599-083D161FE8EE}" type="presParOf" srcId="{1C94B2FB-9E02-421A-83EA-31E66877FE34}" destId="{3C2D6A4A-10DA-4494-A6C3-E9A21FFC8113}" srcOrd="3" destOrd="0" presId="urn:microsoft.com/office/officeart/2005/8/layout/chevron2"/>
    <dgm:cxn modelId="{29B2F177-E231-43EF-94D4-8392AD57D344}" type="presParOf" srcId="{1C94B2FB-9E02-421A-83EA-31E66877FE34}" destId="{D233C709-B54A-4845-8354-3E4F1696BDDD}" srcOrd="4" destOrd="0" presId="urn:microsoft.com/office/officeart/2005/8/layout/chevron2"/>
    <dgm:cxn modelId="{E1DD2C4B-BF39-4987-B10A-901B20F4500B}" type="presParOf" srcId="{D233C709-B54A-4845-8354-3E4F1696BDDD}" destId="{88BF3356-2F0B-41EC-B228-1105FC6D8B5A}" srcOrd="0" destOrd="0" presId="urn:microsoft.com/office/officeart/2005/8/layout/chevron2"/>
    <dgm:cxn modelId="{06BBD0A0-D537-4CB5-81CF-732E5B89C107}" type="presParOf" srcId="{D233C709-B54A-4845-8354-3E4F1696BDDD}" destId="{A7AFAEB7-44D5-4E20-BD61-E0CB2BB9B744}" srcOrd="1" destOrd="0" presId="urn:microsoft.com/office/officeart/2005/8/layout/chevron2"/>
    <dgm:cxn modelId="{EFA74C18-C7B6-453E-A8A2-50B65387F3A6}" type="presParOf" srcId="{1C94B2FB-9E02-421A-83EA-31E66877FE34}" destId="{97AA969C-B728-4DE3-9F7D-F78ED42795B2}" srcOrd="5" destOrd="0" presId="urn:microsoft.com/office/officeart/2005/8/layout/chevron2"/>
    <dgm:cxn modelId="{7A7329B9-DD30-41E6-9C56-F890FB5C36F1}" type="presParOf" srcId="{1C94B2FB-9E02-421A-83EA-31E66877FE34}" destId="{4F35531B-DC3F-4052-8EBC-7B5441AE011B}" srcOrd="6" destOrd="0" presId="urn:microsoft.com/office/officeart/2005/8/layout/chevron2"/>
    <dgm:cxn modelId="{A9FCE558-37DD-41C0-93AB-D2AC3C1A5A1B}" type="presParOf" srcId="{4F35531B-DC3F-4052-8EBC-7B5441AE011B}" destId="{E9A35AF3-07C0-438A-A747-EEF7D7FA5AEA}" srcOrd="0" destOrd="0" presId="urn:microsoft.com/office/officeart/2005/8/layout/chevron2"/>
    <dgm:cxn modelId="{52B3B30B-BBA4-422C-8331-27A04271DB7F}" type="presParOf" srcId="{4F35531B-DC3F-4052-8EBC-7B5441AE011B}" destId="{0FE020FC-9E98-48BC-A7F3-F57A3D329E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BBFE73-4666-4918-AA95-142932CC65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62BA7CB-5CA9-4BA5-AC34-EF24A793778E}">
      <dgm:prSet phldrT="[Texto]"/>
      <dgm:spPr/>
      <dgm:t>
        <a:bodyPr/>
        <a:lstStyle/>
        <a:p>
          <a:endParaRPr lang="pt-BR" dirty="0"/>
        </a:p>
      </dgm:t>
    </dgm:pt>
    <dgm:pt modelId="{993E28AF-84EB-4D16-8C11-71AAB4B80727}" type="parTrans" cxnId="{AC370FC4-C6D0-448F-829D-C6175D990F12}">
      <dgm:prSet/>
      <dgm:spPr/>
      <dgm:t>
        <a:bodyPr/>
        <a:lstStyle/>
        <a:p>
          <a:endParaRPr lang="pt-BR"/>
        </a:p>
      </dgm:t>
    </dgm:pt>
    <dgm:pt modelId="{6D22FA64-9FC1-430E-88AA-1985235AD0CB}" type="sibTrans" cxnId="{AC370FC4-C6D0-448F-829D-C6175D990F12}">
      <dgm:prSet/>
      <dgm:spPr/>
      <dgm:t>
        <a:bodyPr/>
        <a:lstStyle/>
        <a:p>
          <a:endParaRPr lang="pt-BR"/>
        </a:p>
      </dgm:t>
    </dgm:pt>
    <dgm:pt modelId="{174C8EB8-E0A9-4F16-A1B9-2B38BCC397BE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Deve ser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utilizada a base de dados do PRH Paraguai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no desenvolvimento dos Planos de bacias hidrográficas. Dependendo do momento de elaboração de cada plano, não há a necessidade de novo diagnóstico 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Detalhar plano de ações</a:t>
          </a:r>
          <a:endParaRPr lang="pt-BR" sz="2000" dirty="0"/>
        </a:p>
      </dgm:t>
    </dgm:pt>
    <dgm:pt modelId="{09E83E55-95DA-4466-934B-8E8134E15CCF}" type="parTrans" cxnId="{B19A981D-17BF-4E55-BB3D-AD5F692EBDF3}">
      <dgm:prSet/>
      <dgm:spPr/>
      <dgm:t>
        <a:bodyPr/>
        <a:lstStyle/>
        <a:p>
          <a:endParaRPr lang="pt-BR"/>
        </a:p>
      </dgm:t>
    </dgm:pt>
    <dgm:pt modelId="{A25C78A3-ABB1-483C-BB8C-D7E3ED32E02C}" type="sibTrans" cxnId="{B19A981D-17BF-4E55-BB3D-AD5F692EBDF3}">
      <dgm:prSet/>
      <dgm:spPr/>
      <dgm:t>
        <a:bodyPr/>
        <a:lstStyle/>
        <a:p>
          <a:endParaRPr lang="pt-BR"/>
        </a:p>
      </dgm:t>
    </dgm:pt>
    <dgm:pt modelId="{F5BB38C6-66CE-4633-9F46-918F26B439E1}">
      <dgm:prSet phldrT="[Texto]"/>
      <dgm:spPr/>
      <dgm:t>
        <a:bodyPr/>
        <a:lstStyle/>
        <a:p>
          <a:endParaRPr lang="pt-BR" dirty="0"/>
        </a:p>
      </dgm:t>
    </dgm:pt>
    <dgm:pt modelId="{03D03E67-62AA-4E9C-8E4D-67DDEBCCB1C0}" type="parTrans" cxnId="{E0C9C600-F85C-4220-BEA8-2DE780EBF52D}">
      <dgm:prSet/>
      <dgm:spPr/>
      <dgm:t>
        <a:bodyPr/>
        <a:lstStyle/>
        <a:p>
          <a:endParaRPr lang="pt-BR"/>
        </a:p>
      </dgm:t>
    </dgm:pt>
    <dgm:pt modelId="{E37D99C7-BA6D-4998-B654-6A4453EBC40C}" type="sibTrans" cxnId="{E0C9C600-F85C-4220-BEA8-2DE780EBF52D}">
      <dgm:prSet/>
      <dgm:spPr/>
      <dgm:t>
        <a:bodyPr/>
        <a:lstStyle/>
        <a:p>
          <a:endParaRPr lang="pt-BR"/>
        </a:p>
      </dgm:t>
    </dgm:pt>
    <dgm:pt modelId="{49F22BEF-0E45-4578-8E0F-B8C762B671B5}">
      <dgm:prSet phldrT="[Texto]"/>
      <dgm:spPr/>
      <dgm:t>
        <a:bodyPr/>
        <a:lstStyle/>
        <a:p>
          <a:endParaRPr lang="pt-BR" dirty="0"/>
        </a:p>
      </dgm:t>
    </dgm:pt>
    <dgm:pt modelId="{D2BB610D-727E-4A8F-94CF-7F6BF7B80D7B}" type="parTrans" cxnId="{7921BB43-B351-40F7-866F-4F29FEA58EE4}">
      <dgm:prSet/>
      <dgm:spPr/>
      <dgm:t>
        <a:bodyPr/>
        <a:lstStyle/>
        <a:p>
          <a:endParaRPr lang="pt-BR"/>
        </a:p>
      </dgm:t>
    </dgm:pt>
    <dgm:pt modelId="{5C83831C-F43F-44F4-83CE-DA09AE506118}" type="sibTrans" cxnId="{7921BB43-B351-40F7-866F-4F29FEA58EE4}">
      <dgm:prSet/>
      <dgm:spPr/>
      <dgm:t>
        <a:bodyPr/>
        <a:lstStyle/>
        <a:p>
          <a:endParaRPr lang="pt-BR"/>
        </a:p>
      </dgm:t>
    </dgm:pt>
    <dgm:pt modelId="{3D1B5FBA-85B5-4266-9011-3475733AC2BB}">
      <dgm:prSet phldrT="[Texto]" custT="1"/>
      <dgm:spPr/>
      <dgm:t>
        <a:bodyPr/>
        <a:lstStyle/>
        <a:p>
          <a:pPr algn="l"/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Buscar o desenvolvimento dos planos de bacias de forma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concomitante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 aos estudos de enquadramento</a:t>
          </a:r>
          <a:endParaRPr lang="pt-BR" sz="2000" dirty="0"/>
        </a:p>
      </dgm:t>
    </dgm:pt>
    <dgm:pt modelId="{22F6DF5A-C7CF-4DD2-B524-C3BE53BC333B}" type="parTrans" cxnId="{5FF102EF-AE4C-4883-9266-CF6980FA1995}">
      <dgm:prSet/>
      <dgm:spPr/>
      <dgm:t>
        <a:bodyPr/>
        <a:lstStyle/>
        <a:p>
          <a:endParaRPr lang="pt-BR"/>
        </a:p>
      </dgm:t>
    </dgm:pt>
    <dgm:pt modelId="{CC6A9711-B86E-4BAA-8D3C-AD5ED24D5641}" type="sibTrans" cxnId="{5FF102EF-AE4C-4883-9266-CF6980FA1995}">
      <dgm:prSet/>
      <dgm:spPr/>
      <dgm:t>
        <a:bodyPr/>
        <a:lstStyle/>
        <a:p>
          <a:endParaRPr lang="pt-BR"/>
        </a:p>
      </dgm:t>
    </dgm:pt>
    <dgm:pt modelId="{BDEA1789-DCD7-4DCE-BD24-45C317A8C7AE}">
      <dgm:prSet phldrT="[Texto]"/>
      <dgm:spPr/>
      <dgm:t>
        <a:bodyPr/>
        <a:lstStyle/>
        <a:p>
          <a:endParaRPr lang="pt-BR" dirty="0"/>
        </a:p>
      </dgm:t>
    </dgm:pt>
    <dgm:pt modelId="{A5DCC4A3-7A3F-408E-AFCD-5C3B283962CF}" type="parTrans" cxnId="{1D64B7F0-F030-48E8-A703-5E9C8E281B7C}">
      <dgm:prSet/>
      <dgm:spPr/>
      <dgm:t>
        <a:bodyPr/>
        <a:lstStyle/>
        <a:p>
          <a:endParaRPr lang="pt-BR"/>
        </a:p>
      </dgm:t>
    </dgm:pt>
    <dgm:pt modelId="{5FA72B1B-591C-4449-A7DF-96C84DE4AC0F}" type="sibTrans" cxnId="{1D64B7F0-F030-48E8-A703-5E9C8E281B7C}">
      <dgm:prSet/>
      <dgm:spPr/>
      <dgm:t>
        <a:bodyPr/>
        <a:lstStyle/>
        <a:p>
          <a:endParaRPr lang="pt-BR"/>
        </a:p>
      </dgm:t>
    </dgm:pt>
    <dgm:pt modelId="{8AB92840-42E8-4AA4-B203-DB556C108194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Devem ser elaborados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relatórios anuais de execução das ações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 de cada plano</a:t>
          </a:r>
          <a:endParaRPr lang="pt-BR" sz="2000" dirty="0"/>
        </a:p>
      </dgm:t>
    </dgm:pt>
    <dgm:pt modelId="{C82BF6DE-49F2-4FB7-BD19-1043E5A7EBB2}" type="parTrans" cxnId="{F3CF9AC4-07A5-4330-BB69-9A09417ADFA4}">
      <dgm:prSet/>
      <dgm:spPr/>
      <dgm:t>
        <a:bodyPr/>
        <a:lstStyle/>
        <a:p>
          <a:endParaRPr lang="pt-BR"/>
        </a:p>
      </dgm:t>
    </dgm:pt>
    <dgm:pt modelId="{5622A583-BEC2-4B1E-8624-F6C5A4213123}" type="sibTrans" cxnId="{F3CF9AC4-07A5-4330-BB69-9A09417ADFA4}">
      <dgm:prSet/>
      <dgm:spPr/>
      <dgm:t>
        <a:bodyPr/>
        <a:lstStyle/>
        <a:p>
          <a:endParaRPr lang="pt-BR"/>
        </a:p>
      </dgm:t>
    </dgm:pt>
    <dgm:pt modelId="{311E6E91-3535-41ED-9B2B-9A5620F663C2}">
      <dgm:prSet phldrT="[Texto]" custT="1"/>
      <dgm:spPr/>
      <dgm:t>
        <a:bodyPr/>
        <a:lstStyle/>
        <a:p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Acompanhamento do PRH Paraguai e dos planos de bacias hidrográficas deve ser realizado por meio de </a:t>
          </a:r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indicadores de performance</a:t>
          </a:r>
          <a:endParaRPr lang="pt-BR" sz="2000" dirty="0"/>
        </a:p>
      </dgm:t>
    </dgm:pt>
    <dgm:pt modelId="{98EFDEF8-C7CF-47D3-BA45-219BF39DE599}" type="parTrans" cxnId="{43668457-1F95-445A-8E2D-AC821ECB4078}">
      <dgm:prSet/>
      <dgm:spPr/>
      <dgm:t>
        <a:bodyPr/>
        <a:lstStyle/>
        <a:p>
          <a:endParaRPr lang="pt-BR"/>
        </a:p>
      </dgm:t>
    </dgm:pt>
    <dgm:pt modelId="{A6B104CB-FDED-4AD2-8BA8-FF0729656940}" type="sibTrans" cxnId="{43668457-1F95-445A-8E2D-AC821ECB4078}">
      <dgm:prSet/>
      <dgm:spPr/>
      <dgm:t>
        <a:bodyPr/>
        <a:lstStyle/>
        <a:p>
          <a:endParaRPr lang="pt-BR"/>
        </a:p>
      </dgm:t>
    </dgm:pt>
    <dgm:pt modelId="{1C94B2FB-9E02-421A-83EA-31E66877FE34}" type="pres">
      <dgm:prSet presAssocID="{C4BBFE73-4666-4918-AA95-142932CC6549}" presName="linearFlow" presStyleCnt="0">
        <dgm:presLayoutVars>
          <dgm:dir/>
          <dgm:animLvl val="lvl"/>
          <dgm:resizeHandles val="exact"/>
        </dgm:presLayoutVars>
      </dgm:prSet>
      <dgm:spPr/>
    </dgm:pt>
    <dgm:pt modelId="{C9B9498C-590A-42B1-A73E-EF78033FCB27}" type="pres">
      <dgm:prSet presAssocID="{D62BA7CB-5CA9-4BA5-AC34-EF24A793778E}" presName="composite" presStyleCnt="0"/>
      <dgm:spPr/>
    </dgm:pt>
    <dgm:pt modelId="{45C20D43-3210-4EDE-8CA6-BB6F0F174729}" type="pres">
      <dgm:prSet presAssocID="{D62BA7CB-5CA9-4BA5-AC34-EF24A793778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832A00F-7CBC-452F-9696-D5BCEB03DCA1}" type="pres">
      <dgm:prSet presAssocID="{D62BA7CB-5CA9-4BA5-AC34-EF24A793778E}" presName="descendantText" presStyleLbl="alignAcc1" presStyleIdx="0" presStyleCnt="4" custScaleY="150220">
        <dgm:presLayoutVars>
          <dgm:bulletEnabled val="1"/>
        </dgm:presLayoutVars>
      </dgm:prSet>
      <dgm:spPr/>
    </dgm:pt>
    <dgm:pt modelId="{496F13E2-AA53-4456-8A62-090B4949DF02}" type="pres">
      <dgm:prSet presAssocID="{6D22FA64-9FC1-430E-88AA-1985235AD0CB}" presName="sp" presStyleCnt="0"/>
      <dgm:spPr/>
    </dgm:pt>
    <dgm:pt modelId="{92FC9D58-495C-407F-BF3D-4AA0D7EE5058}" type="pres">
      <dgm:prSet presAssocID="{F5BB38C6-66CE-4633-9F46-918F26B439E1}" presName="composite" presStyleCnt="0"/>
      <dgm:spPr/>
    </dgm:pt>
    <dgm:pt modelId="{021E15F5-9FD4-4006-A327-BC55C745F34D}" type="pres">
      <dgm:prSet presAssocID="{F5BB38C6-66CE-4633-9F46-918F26B439E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C5A155A-7136-43D3-9BAA-B0CDE7BBAB9E}" type="pres">
      <dgm:prSet presAssocID="{F5BB38C6-66CE-4633-9F46-918F26B439E1}" presName="descendantText" presStyleLbl="alignAcc1" presStyleIdx="1" presStyleCnt="4" custScaleY="111318">
        <dgm:presLayoutVars>
          <dgm:bulletEnabled val="1"/>
        </dgm:presLayoutVars>
      </dgm:prSet>
      <dgm:spPr/>
    </dgm:pt>
    <dgm:pt modelId="{3C2D6A4A-10DA-4494-A6C3-E9A21FFC8113}" type="pres">
      <dgm:prSet presAssocID="{E37D99C7-BA6D-4998-B654-6A4453EBC40C}" presName="sp" presStyleCnt="0"/>
      <dgm:spPr/>
    </dgm:pt>
    <dgm:pt modelId="{D233C709-B54A-4845-8354-3E4F1696BDDD}" type="pres">
      <dgm:prSet presAssocID="{BDEA1789-DCD7-4DCE-BD24-45C317A8C7AE}" presName="composite" presStyleCnt="0"/>
      <dgm:spPr/>
    </dgm:pt>
    <dgm:pt modelId="{88BF3356-2F0B-41EC-B228-1105FC6D8B5A}" type="pres">
      <dgm:prSet presAssocID="{BDEA1789-DCD7-4DCE-BD24-45C317A8C7A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7AFAEB7-44D5-4E20-BD61-E0CB2BB9B744}" type="pres">
      <dgm:prSet presAssocID="{BDEA1789-DCD7-4DCE-BD24-45C317A8C7AE}" presName="descendantText" presStyleLbl="alignAcc1" presStyleIdx="2" presStyleCnt="4" custScaleY="96949">
        <dgm:presLayoutVars>
          <dgm:bulletEnabled val="1"/>
        </dgm:presLayoutVars>
      </dgm:prSet>
      <dgm:spPr/>
    </dgm:pt>
    <dgm:pt modelId="{97AA969C-B728-4DE3-9F7D-F78ED42795B2}" type="pres">
      <dgm:prSet presAssocID="{5FA72B1B-591C-4449-A7DF-96C84DE4AC0F}" presName="sp" presStyleCnt="0"/>
      <dgm:spPr/>
    </dgm:pt>
    <dgm:pt modelId="{4F35531B-DC3F-4052-8EBC-7B5441AE011B}" type="pres">
      <dgm:prSet presAssocID="{49F22BEF-0E45-4578-8E0F-B8C762B671B5}" presName="composite" presStyleCnt="0"/>
      <dgm:spPr/>
    </dgm:pt>
    <dgm:pt modelId="{E9A35AF3-07C0-438A-A747-EEF7D7FA5AEA}" type="pres">
      <dgm:prSet presAssocID="{49F22BEF-0E45-4578-8E0F-B8C762B671B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FE020FC-9E98-48BC-A7F3-F57A3D329E51}" type="pres">
      <dgm:prSet presAssocID="{49F22BEF-0E45-4578-8E0F-B8C762B671B5}" presName="descendantText" presStyleLbl="alignAcc1" presStyleIdx="3" presStyleCnt="4" custScaleY="97509">
        <dgm:presLayoutVars>
          <dgm:bulletEnabled val="1"/>
        </dgm:presLayoutVars>
      </dgm:prSet>
      <dgm:spPr/>
    </dgm:pt>
  </dgm:ptLst>
  <dgm:cxnLst>
    <dgm:cxn modelId="{E0C9C600-F85C-4220-BEA8-2DE780EBF52D}" srcId="{C4BBFE73-4666-4918-AA95-142932CC6549}" destId="{F5BB38C6-66CE-4633-9F46-918F26B439E1}" srcOrd="1" destOrd="0" parTransId="{03D03E67-62AA-4E9C-8E4D-67DDEBCCB1C0}" sibTransId="{E37D99C7-BA6D-4998-B654-6A4453EBC40C}"/>
    <dgm:cxn modelId="{B19A981D-17BF-4E55-BB3D-AD5F692EBDF3}" srcId="{D62BA7CB-5CA9-4BA5-AC34-EF24A793778E}" destId="{174C8EB8-E0A9-4F16-A1B9-2B38BCC397BE}" srcOrd="0" destOrd="0" parTransId="{09E83E55-95DA-4466-934B-8E8134E15CCF}" sibTransId="{A25C78A3-ABB1-483C-BB8C-D7E3ED32E02C}"/>
    <dgm:cxn modelId="{A3DE0B24-5EAF-46AC-A319-3868D7F1016A}" type="presOf" srcId="{8AB92840-42E8-4AA4-B203-DB556C108194}" destId="{A7AFAEB7-44D5-4E20-BD61-E0CB2BB9B744}" srcOrd="0" destOrd="0" presId="urn:microsoft.com/office/officeart/2005/8/layout/chevron2"/>
    <dgm:cxn modelId="{21F3C82B-029A-4CFC-B365-2B64E4B76D4B}" type="presOf" srcId="{D62BA7CB-5CA9-4BA5-AC34-EF24A793778E}" destId="{45C20D43-3210-4EDE-8CA6-BB6F0F174729}" srcOrd="0" destOrd="0" presId="urn:microsoft.com/office/officeart/2005/8/layout/chevron2"/>
    <dgm:cxn modelId="{7921BB43-B351-40F7-866F-4F29FEA58EE4}" srcId="{C4BBFE73-4666-4918-AA95-142932CC6549}" destId="{49F22BEF-0E45-4578-8E0F-B8C762B671B5}" srcOrd="3" destOrd="0" parTransId="{D2BB610D-727E-4A8F-94CF-7F6BF7B80D7B}" sibTransId="{5C83831C-F43F-44F4-83CE-DA09AE506118}"/>
    <dgm:cxn modelId="{4444B568-DCC6-4FB2-A4D3-7A5E83691D06}" type="presOf" srcId="{49F22BEF-0E45-4578-8E0F-B8C762B671B5}" destId="{E9A35AF3-07C0-438A-A747-EEF7D7FA5AEA}" srcOrd="0" destOrd="0" presId="urn:microsoft.com/office/officeart/2005/8/layout/chevron2"/>
    <dgm:cxn modelId="{94D0A54E-68EE-4CBC-9F3C-6265A4CD9BC9}" type="presOf" srcId="{3D1B5FBA-85B5-4266-9011-3475733AC2BB}" destId="{0FE020FC-9E98-48BC-A7F3-F57A3D329E51}" srcOrd="0" destOrd="0" presId="urn:microsoft.com/office/officeart/2005/8/layout/chevron2"/>
    <dgm:cxn modelId="{43668457-1F95-445A-8E2D-AC821ECB4078}" srcId="{F5BB38C6-66CE-4633-9F46-918F26B439E1}" destId="{311E6E91-3535-41ED-9B2B-9A5620F663C2}" srcOrd="0" destOrd="0" parTransId="{98EFDEF8-C7CF-47D3-BA45-219BF39DE599}" sibTransId="{A6B104CB-FDED-4AD2-8BA8-FF0729656940}"/>
    <dgm:cxn modelId="{7A56FE86-FD51-4173-9956-67ABC0CCBCB7}" type="presOf" srcId="{C4BBFE73-4666-4918-AA95-142932CC6549}" destId="{1C94B2FB-9E02-421A-83EA-31E66877FE34}" srcOrd="0" destOrd="0" presId="urn:microsoft.com/office/officeart/2005/8/layout/chevron2"/>
    <dgm:cxn modelId="{AE98809A-047A-4D93-878B-41364158C261}" type="presOf" srcId="{BDEA1789-DCD7-4DCE-BD24-45C317A8C7AE}" destId="{88BF3356-2F0B-41EC-B228-1105FC6D8B5A}" srcOrd="0" destOrd="0" presId="urn:microsoft.com/office/officeart/2005/8/layout/chevron2"/>
    <dgm:cxn modelId="{FA8D26A9-4762-436E-98B0-AC2FA45B1660}" type="presOf" srcId="{174C8EB8-E0A9-4F16-A1B9-2B38BCC397BE}" destId="{0832A00F-7CBC-452F-9696-D5BCEB03DCA1}" srcOrd="0" destOrd="0" presId="urn:microsoft.com/office/officeart/2005/8/layout/chevron2"/>
    <dgm:cxn modelId="{7F03B1BB-24D3-45F0-A90C-4E929A6ABB68}" type="presOf" srcId="{311E6E91-3535-41ED-9B2B-9A5620F663C2}" destId="{7C5A155A-7136-43D3-9BAA-B0CDE7BBAB9E}" srcOrd="0" destOrd="0" presId="urn:microsoft.com/office/officeart/2005/8/layout/chevron2"/>
    <dgm:cxn modelId="{AC370FC4-C6D0-448F-829D-C6175D990F12}" srcId="{C4BBFE73-4666-4918-AA95-142932CC6549}" destId="{D62BA7CB-5CA9-4BA5-AC34-EF24A793778E}" srcOrd="0" destOrd="0" parTransId="{993E28AF-84EB-4D16-8C11-71AAB4B80727}" sibTransId="{6D22FA64-9FC1-430E-88AA-1985235AD0CB}"/>
    <dgm:cxn modelId="{F3CF9AC4-07A5-4330-BB69-9A09417ADFA4}" srcId="{BDEA1789-DCD7-4DCE-BD24-45C317A8C7AE}" destId="{8AB92840-42E8-4AA4-B203-DB556C108194}" srcOrd="0" destOrd="0" parTransId="{C82BF6DE-49F2-4FB7-BD19-1043E5A7EBB2}" sibTransId="{5622A583-BEC2-4B1E-8624-F6C5A4213123}"/>
    <dgm:cxn modelId="{54D48FDD-0CCB-4E3D-9AEA-BA8C34D103CF}" type="presOf" srcId="{F5BB38C6-66CE-4633-9F46-918F26B439E1}" destId="{021E15F5-9FD4-4006-A327-BC55C745F34D}" srcOrd="0" destOrd="0" presId="urn:microsoft.com/office/officeart/2005/8/layout/chevron2"/>
    <dgm:cxn modelId="{5FF102EF-AE4C-4883-9266-CF6980FA1995}" srcId="{49F22BEF-0E45-4578-8E0F-B8C762B671B5}" destId="{3D1B5FBA-85B5-4266-9011-3475733AC2BB}" srcOrd="0" destOrd="0" parTransId="{22F6DF5A-C7CF-4DD2-B524-C3BE53BC333B}" sibTransId="{CC6A9711-B86E-4BAA-8D3C-AD5ED24D5641}"/>
    <dgm:cxn modelId="{1D64B7F0-F030-48E8-A703-5E9C8E281B7C}" srcId="{C4BBFE73-4666-4918-AA95-142932CC6549}" destId="{BDEA1789-DCD7-4DCE-BD24-45C317A8C7AE}" srcOrd="2" destOrd="0" parTransId="{A5DCC4A3-7A3F-408E-AFCD-5C3B283962CF}" sibTransId="{5FA72B1B-591C-4449-A7DF-96C84DE4AC0F}"/>
    <dgm:cxn modelId="{3BAB1A54-9531-4B1C-B1C4-286FDB2C9178}" type="presParOf" srcId="{1C94B2FB-9E02-421A-83EA-31E66877FE34}" destId="{C9B9498C-590A-42B1-A73E-EF78033FCB27}" srcOrd="0" destOrd="0" presId="urn:microsoft.com/office/officeart/2005/8/layout/chevron2"/>
    <dgm:cxn modelId="{342F1373-87F5-490B-9EFB-4110200634EE}" type="presParOf" srcId="{C9B9498C-590A-42B1-A73E-EF78033FCB27}" destId="{45C20D43-3210-4EDE-8CA6-BB6F0F174729}" srcOrd="0" destOrd="0" presId="urn:microsoft.com/office/officeart/2005/8/layout/chevron2"/>
    <dgm:cxn modelId="{E1918B34-F03F-4644-933F-4D4D279B19A9}" type="presParOf" srcId="{C9B9498C-590A-42B1-A73E-EF78033FCB27}" destId="{0832A00F-7CBC-452F-9696-D5BCEB03DCA1}" srcOrd="1" destOrd="0" presId="urn:microsoft.com/office/officeart/2005/8/layout/chevron2"/>
    <dgm:cxn modelId="{59AEF4F2-13B9-457B-B0A0-4578904CA94B}" type="presParOf" srcId="{1C94B2FB-9E02-421A-83EA-31E66877FE34}" destId="{496F13E2-AA53-4456-8A62-090B4949DF02}" srcOrd="1" destOrd="0" presId="urn:microsoft.com/office/officeart/2005/8/layout/chevron2"/>
    <dgm:cxn modelId="{B302B3C7-D93C-4603-B830-F1C09B858B07}" type="presParOf" srcId="{1C94B2FB-9E02-421A-83EA-31E66877FE34}" destId="{92FC9D58-495C-407F-BF3D-4AA0D7EE5058}" srcOrd="2" destOrd="0" presId="urn:microsoft.com/office/officeart/2005/8/layout/chevron2"/>
    <dgm:cxn modelId="{C62F6B5A-1833-489A-8805-F53B6AB16929}" type="presParOf" srcId="{92FC9D58-495C-407F-BF3D-4AA0D7EE5058}" destId="{021E15F5-9FD4-4006-A327-BC55C745F34D}" srcOrd="0" destOrd="0" presId="urn:microsoft.com/office/officeart/2005/8/layout/chevron2"/>
    <dgm:cxn modelId="{B03645D2-A649-4B80-973E-0CC22FF2810A}" type="presParOf" srcId="{92FC9D58-495C-407F-BF3D-4AA0D7EE5058}" destId="{7C5A155A-7136-43D3-9BAA-B0CDE7BBAB9E}" srcOrd="1" destOrd="0" presId="urn:microsoft.com/office/officeart/2005/8/layout/chevron2"/>
    <dgm:cxn modelId="{6E69E9B4-2841-4A03-A37E-D4B39BA6E17A}" type="presParOf" srcId="{1C94B2FB-9E02-421A-83EA-31E66877FE34}" destId="{3C2D6A4A-10DA-4494-A6C3-E9A21FFC8113}" srcOrd="3" destOrd="0" presId="urn:microsoft.com/office/officeart/2005/8/layout/chevron2"/>
    <dgm:cxn modelId="{E7DD85E5-FD20-4A03-B723-945E5D0D2628}" type="presParOf" srcId="{1C94B2FB-9E02-421A-83EA-31E66877FE34}" destId="{D233C709-B54A-4845-8354-3E4F1696BDDD}" srcOrd="4" destOrd="0" presId="urn:microsoft.com/office/officeart/2005/8/layout/chevron2"/>
    <dgm:cxn modelId="{B6667ED4-9B86-4EE0-A9F4-7AD6EDEE3443}" type="presParOf" srcId="{D233C709-B54A-4845-8354-3E4F1696BDDD}" destId="{88BF3356-2F0B-41EC-B228-1105FC6D8B5A}" srcOrd="0" destOrd="0" presId="urn:microsoft.com/office/officeart/2005/8/layout/chevron2"/>
    <dgm:cxn modelId="{EF23D799-0642-4097-B5D9-5ECFF29A3779}" type="presParOf" srcId="{D233C709-B54A-4845-8354-3E4F1696BDDD}" destId="{A7AFAEB7-44D5-4E20-BD61-E0CB2BB9B744}" srcOrd="1" destOrd="0" presId="urn:microsoft.com/office/officeart/2005/8/layout/chevron2"/>
    <dgm:cxn modelId="{68D926E7-076B-44AF-AD19-CC660DDBED84}" type="presParOf" srcId="{1C94B2FB-9E02-421A-83EA-31E66877FE34}" destId="{97AA969C-B728-4DE3-9F7D-F78ED42795B2}" srcOrd="5" destOrd="0" presId="urn:microsoft.com/office/officeart/2005/8/layout/chevron2"/>
    <dgm:cxn modelId="{A9A36EE4-4C42-4798-915A-844AAEB33621}" type="presParOf" srcId="{1C94B2FB-9E02-421A-83EA-31E66877FE34}" destId="{4F35531B-DC3F-4052-8EBC-7B5441AE011B}" srcOrd="6" destOrd="0" presId="urn:microsoft.com/office/officeart/2005/8/layout/chevron2"/>
    <dgm:cxn modelId="{0070C9A8-71D7-4D42-96C5-62AAA7C272CC}" type="presParOf" srcId="{4F35531B-DC3F-4052-8EBC-7B5441AE011B}" destId="{E9A35AF3-07C0-438A-A747-EEF7D7FA5AEA}" srcOrd="0" destOrd="0" presId="urn:microsoft.com/office/officeart/2005/8/layout/chevron2"/>
    <dgm:cxn modelId="{344899CD-45B2-40D8-9E28-93E71331E995}" type="presParOf" srcId="{4F35531B-DC3F-4052-8EBC-7B5441AE011B}" destId="{0FE020FC-9E98-48BC-A7F3-F57A3D329E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4B0A-A7B7-462F-B74C-2D9327FCA87C}">
      <dsp:nvSpPr>
        <dsp:cNvPr id="0" name=""/>
        <dsp:cNvSpPr/>
      </dsp:nvSpPr>
      <dsp:spPr>
        <a:xfrm>
          <a:off x="773128" y="0"/>
          <a:ext cx="2026544" cy="2026544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E9D01-3EE1-48DD-8AB4-F094E1219DC4}">
      <dsp:nvSpPr>
        <dsp:cNvPr id="0" name=""/>
        <dsp:cNvSpPr/>
      </dsp:nvSpPr>
      <dsp:spPr>
        <a:xfrm>
          <a:off x="773128" y="0"/>
          <a:ext cx="202" cy="4053089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906B7-5C4B-4BEB-953D-7C8874E0ACE7}">
      <dsp:nvSpPr>
        <dsp:cNvPr id="0" name=""/>
        <dsp:cNvSpPr/>
      </dsp:nvSpPr>
      <dsp:spPr>
        <a:xfrm>
          <a:off x="773128" y="2026544"/>
          <a:ext cx="2026544" cy="202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Governança para o Gerenciamento dos Recursos Hídricos</a:t>
          </a:r>
          <a:r>
            <a:rPr lang="pt-BR" sz="1200" kern="1200" dirty="0"/>
            <a:t>: visa ao subsídio e fortalecimento da atuação do sistema de gestão de recursos hídricos atuante na região, principalmente o GAP e os </a:t>
          </a:r>
          <a:r>
            <a:rPr lang="pt-BR" sz="1200" kern="1200" dirty="0" err="1"/>
            <a:t>CBHs</a:t>
          </a:r>
          <a:r>
            <a:rPr lang="pt-BR" sz="1200" kern="1200" dirty="0"/>
            <a:t> existentes em bacias de rios afluentes e os órgãos gestores.</a:t>
          </a:r>
        </a:p>
      </dsp:txBody>
      <dsp:txXfrm>
        <a:off x="773128" y="2026544"/>
        <a:ext cx="2026544" cy="2026544"/>
      </dsp:txXfrm>
    </dsp:sp>
    <dsp:sp modelId="{344E6F1D-CE57-41CC-AA8E-67CCF01A5217}">
      <dsp:nvSpPr>
        <dsp:cNvPr id="0" name=""/>
        <dsp:cNvSpPr/>
      </dsp:nvSpPr>
      <dsp:spPr>
        <a:xfrm>
          <a:off x="2800638" y="0"/>
          <a:ext cx="2026544" cy="20265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CEF53-EC87-4B25-8055-BB7179818D96}">
      <dsp:nvSpPr>
        <dsp:cNvPr id="0" name=""/>
        <dsp:cNvSpPr/>
      </dsp:nvSpPr>
      <dsp:spPr>
        <a:xfrm>
          <a:off x="2800638" y="0"/>
          <a:ext cx="202" cy="4053089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B0FC3-982D-41AA-8E14-B4015EABA1CD}">
      <dsp:nvSpPr>
        <dsp:cNvPr id="0" name=""/>
        <dsp:cNvSpPr/>
      </dsp:nvSpPr>
      <dsp:spPr>
        <a:xfrm>
          <a:off x="2800638" y="2026544"/>
          <a:ext cx="2026544" cy="202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Implementação e Aperfeiçoamento dos Instrumentos de Gestão</a:t>
          </a:r>
          <a:r>
            <a:rPr lang="pt-BR" sz="1200" kern="1200" dirty="0"/>
            <a:t>: visa ao controle de situação de disponibilidade hídrica em qualidade e quantidade na RH-Paraguai</a:t>
          </a:r>
        </a:p>
      </dsp:txBody>
      <dsp:txXfrm>
        <a:off x="2800638" y="2026544"/>
        <a:ext cx="2026544" cy="2026544"/>
      </dsp:txXfrm>
    </dsp:sp>
    <dsp:sp modelId="{258F465A-038A-42D1-9AC0-04458D4C9CDF}">
      <dsp:nvSpPr>
        <dsp:cNvPr id="0" name=""/>
        <dsp:cNvSpPr/>
      </dsp:nvSpPr>
      <dsp:spPr>
        <a:xfrm>
          <a:off x="4828148" y="0"/>
          <a:ext cx="2026544" cy="2026544"/>
        </a:xfrm>
        <a:prstGeom prst="rect">
          <a:avLst/>
        </a:prstGeom>
        <a:blipFill>
          <a:blip xmlns:r="http://schemas.openxmlformats.org/officeDocument/2006/relationships"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60D53-9B5B-4D99-81D6-C65CF386D372}">
      <dsp:nvSpPr>
        <dsp:cNvPr id="0" name=""/>
        <dsp:cNvSpPr/>
      </dsp:nvSpPr>
      <dsp:spPr>
        <a:xfrm>
          <a:off x="4828148" y="0"/>
          <a:ext cx="202" cy="4053089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CEB67-F2B8-4D4C-A74E-E53F034A454C}">
      <dsp:nvSpPr>
        <dsp:cNvPr id="0" name=""/>
        <dsp:cNvSpPr/>
      </dsp:nvSpPr>
      <dsp:spPr>
        <a:xfrm>
          <a:off x="4828148" y="2026544"/>
          <a:ext cx="2026544" cy="202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Solução de Conflitos pelo Uso dos Recursos Hídricos</a:t>
          </a:r>
          <a:r>
            <a:rPr lang="pt-BR" sz="1200" kern="1200" dirty="0"/>
            <a:t>: trata das situações potencialmente conflitantes entre setores usuários e à questão da conservação das águas do Pantanal. Principais conflitos são identificados pelos balanços hídricos quanti-qualitativos definidos no Diagnóstico e no Prognóstico </a:t>
          </a:r>
        </a:p>
      </dsp:txBody>
      <dsp:txXfrm>
        <a:off x="4828148" y="2026544"/>
        <a:ext cx="2026544" cy="2026544"/>
      </dsp:txXfrm>
    </dsp:sp>
    <dsp:sp modelId="{82ACD3C5-8CC7-4B8C-B4DB-B3969D4C02F4}">
      <dsp:nvSpPr>
        <dsp:cNvPr id="0" name=""/>
        <dsp:cNvSpPr/>
      </dsp:nvSpPr>
      <dsp:spPr>
        <a:xfrm>
          <a:off x="6855658" y="0"/>
          <a:ext cx="2026544" cy="202654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9941D-E929-4B25-8089-BAFAAD51C9A9}">
      <dsp:nvSpPr>
        <dsp:cNvPr id="0" name=""/>
        <dsp:cNvSpPr/>
      </dsp:nvSpPr>
      <dsp:spPr>
        <a:xfrm>
          <a:off x="6855658" y="0"/>
          <a:ext cx="202" cy="4053089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EFFA0-6D80-4AC1-9F30-DBE6702FB0C9}">
      <dsp:nvSpPr>
        <dsp:cNvPr id="0" name=""/>
        <dsp:cNvSpPr/>
      </dsp:nvSpPr>
      <dsp:spPr>
        <a:xfrm>
          <a:off x="6855658" y="2026544"/>
          <a:ext cx="2026544" cy="202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Conservação dos Recursos Hídricos</a:t>
          </a:r>
          <a:r>
            <a:rPr lang="pt-BR" sz="1200" kern="1200" dirty="0"/>
            <a:t>: visa à garantia do uso racional e sustentável dos recursos hídricos na RH-Paraguai, em quantidade e qualidade, e envolvendo águas superficiais e subterrâneas</a:t>
          </a:r>
        </a:p>
      </dsp:txBody>
      <dsp:txXfrm>
        <a:off x="6855658" y="2026544"/>
        <a:ext cx="2026544" cy="20265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0D43-3210-4EDE-8CA6-BB6F0F174729}">
      <dsp:nvSpPr>
        <dsp:cNvPr id="0" name=""/>
        <dsp:cNvSpPr/>
      </dsp:nvSpPr>
      <dsp:spPr>
        <a:xfrm rot="5400000">
          <a:off x="-172670" y="242936"/>
          <a:ext cx="1151135" cy="80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-5400000">
        <a:off x="1" y="473162"/>
        <a:ext cx="805794" cy="345341"/>
      </dsp:txXfrm>
    </dsp:sp>
    <dsp:sp modelId="{0832A00F-7CBC-452F-9696-D5BCEB03DCA1}">
      <dsp:nvSpPr>
        <dsp:cNvPr id="0" name=""/>
        <dsp:cNvSpPr/>
      </dsp:nvSpPr>
      <dsp:spPr>
        <a:xfrm rot="5400000">
          <a:off x="4813667" y="-4003474"/>
          <a:ext cx="879972" cy="88957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Os estudos de enquadramento devem aproveitar os resultados do Diagnóstico e Prognóstico do PRH-Paraguai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Detalhar propostas de metas</a:t>
          </a:r>
          <a:endParaRPr lang="pt-BR" sz="2000" kern="1200" dirty="0"/>
        </a:p>
      </dsp:txBody>
      <dsp:txXfrm rot="-5400000">
        <a:off x="805794" y="47356"/>
        <a:ext cx="8852762" cy="794058"/>
      </dsp:txXfrm>
    </dsp:sp>
    <dsp:sp modelId="{021E15F5-9FD4-4006-A327-BC55C745F34D}">
      <dsp:nvSpPr>
        <dsp:cNvPr id="0" name=""/>
        <dsp:cNvSpPr/>
      </dsp:nvSpPr>
      <dsp:spPr>
        <a:xfrm rot="5400000">
          <a:off x="-172670" y="1296353"/>
          <a:ext cx="1151135" cy="80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-5400000">
        <a:off x="1" y="1526579"/>
        <a:ext cx="805794" cy="345341"/>
      </dsp:txXfrm>
    </dsp:sp>
    <dsp:sp modelId="{7C5A155A-7136-43D3-9BAA-B0CDE7BBAB9E}">
      <dsp:nvSpPr>
        <dsp:cNvPr id="0" name=""/>
        <dsp:cNvSpPr/>
      </dsp:nvSpPr>
      <dsp:spPr>
        <a:xfrm rot="5400000">
          <a:off x="4837192" y="-2950057"/>
          <a:ext cx="832923" cy="88957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Processo de enquadramento deve ser realizado com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 ampla participação da sociedade</a:t>
          </a:r>
          <a:endParaRPr lang="pt-BR" sz="2000" kern="1200" dirty="0"/>
        </a:p>
      </dsp:txBody>
      <dsp:txXfrm rot="-5400000">
        <a:off x="805794" y="1122001"/>
        <a:ext cx="8855059" cy="751603"/>
      </dsp:txXfrm>
    </dsp:sp>
    <dsp:sp modelId="{88BF3356-2F0B-41EC-B228-1105FC6D8B5A}">
      <dsp:nvSpPr>
        <dsp:cNvPr id="0" name=""/>
        <dsp:cNvSpPr/>
      </dsp:nvSpPr>
      <dsp:spPr>
        <a:xfrm rot="5400000">
          <a:off x="-172670" y="2307428"/>
          <a:ext cx="1151135" cy="80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-5400000">
        <a:off x="1" y="2537654"/>
        <a:ext cx="805794" cy="345341"/>
      </dsp:txXfrm>
    </dsp:sp>
    <dsp:sp modelId="{A7AFAEB7-44D5-4E20-BD61-E0CB2BB9B744}">
      <dsp:nvSpPr>
        <dsp:cNvPr id="0" name=""/>
        <dsp:cNvSpPr/>
      </dsp:nvSpPr>
      <dsp:spPr>
        <a:xfrm rot="5400000">
          <a:off x="4890949" y="-1938982"/>
          <a:ext cx="725409" cy="88957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Buscar o desenvolvimento dos estudos de enquadramento de forma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concomitante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 aos planos de bacia</a:t>
          </a:r>
          <a:endParaRPr lang="pt-BR" sz="2000" kern="1200" dirty="0"/>
        </a:p>
      </dsp:txBody>
      <dsp:txXfrm rot="-5400000">
        <a:off x="805794" y="2181585"/>
        <a:ext cx="8860307" cy="654585"/>
      </dsp:txXfrm>
    </dsp:sp>
    <dsp:sp modelId="{E9A35AF3-07C0-438A-A747-EEF7D7FA5AEA}">
      <dsp:nvSpPr>
        <dsp:cNvPr id="0" name=""/>
        <dsp:cNvSpPr/>
      </dsp:nvSpPr>
      <dsp:spPr>
        <a:xfrm rot="5400000">
          <a:off x="-172670" y="3419803"/>
          <a:ext cx="1151135" cy="8057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-5400000">
        <a:off x="1" y="3650029"/>
        <a:ext cx="805794" cy="345341"/>
      </dsp:txXfrm>
    </dsp:sp>
    <dsp:sp modelId="{0FE020FC-9E98-48BC-A7F3-F57A3D329E51}">
      <dsp:nvSpPr>
        <dsp:cNvPr id="0" name=""/>
        <dsp:cNvSpPr/>
      </dsp:nvSpPr>
      <dsp:spPr>
        <a:xfrm rot="5400000">
          <a:off x="4778235" y="-826607"/>
          <a:ext cx="950838" cy="88957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Sugere-se estudar a possibilidade de considerar </a:t>
          </a:r>
          <a:r>
            <a:rPr lang="pt-BR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bioindicadores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, através do monitoramento de organismos e/ou comunidades aquáticas no contexto dos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parâmetros de qualidade. Estabelecer bacia piloto</a:t>
          </a:r>
          <a:endParaRPr lang="pt-BR" sz="2000" kern="1200" dirty="0"/>
        </a:p>
      </dsp:txBody>
      <dsp:txXfrm rot="-5400000">
        <a:off x="805795" y="3192249"/>
        <a:ext cx="8849303" cy="8580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0D43-3210-4EDE-8CA6-BB6F0F174729}">
      <dsp:nvSpPr>
        <dsp:cNvPr id="0" name=""/>
        <dsp:cNvSpPr/>
      </dsp:nvSpPr>
      <dsp:spPr>
        <a:xfrm rot="5400000">
          <a:off x="-139811" y="273857"/>
          <a:ext cx="932075" cy="6524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1" y="460273"/>
        <a:ext cx="652453" cy="279622"/>
      </dsp:txXfrm>
    </dsp:sp>
    <dsp:sp modelId="{0832A00F-7CBC-452F-9696-D5BCEB03DCA1}">
      <dsp:nvSpPr>
        <dsp:cNvPr id="0" name=""/>
        <dsp:cNvSpPr/>
      </dsp:nvSpPr>
      <dsp:spPr>
        <a:xfrm rot="5400000">
          <a:off x="4743086" y="-4087560"/>
          <a:ext cx="867794" cy="904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Utilizar o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Sistema Nacional de Informações sobre Recursos Hídricos – SNIRH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como base principal para armazenamento e disponibilização das informações da Região Hidrográfica do Paraguai</a:t>
          </a:r>
          <a:endParaRPr lang="pt-BR" sz="2000" kern="1200" dirty="0"/>
        </a:p>
      </dsp:txBody>
      <dsp:txXfrm rot="-5400000">
        <a:off x="652453" y="45435"/>
        <a:ext cx="9006698" cy="783070"/>
      </dsp:txXfrm>
    </dsp:sp>
    <dsp:sp modelId="{021E15F5-9FD4-4006-A327-BC55C745F34D}">
      <dsp:nvSpPr>
        <dsp:cNvPr id="0" name=""/>
        <dsp:cNvSpPr/>
      </dsp:nvSpPr>
      <dsp:spPr>
        <a:xfrm rot="5400000">
          <a:off x="-139811" y="1092525"/>
          <a:ext cx="932075" cy="6524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1" y="1278941"/>
        <a:ext cx="652453" cy="279622"/>
      </dsp:txXfrm>
    </dsp:sp>
    <dsp:sp modelId="{7C5A155A-7136-43D3-9BAA-B0CDE7BBAB9E}">
      <dsp:nvSpPr>
        <dsp:cNvPr id="0" name=""/>
        <dsp:cNvSpPr/>
      </dsp:nvSpPr>
      <dsp:spPr>
        <a:xfrm rot="5400000">
          <a:off x="4957123" y="-3268891"/>
          <a:ext cx="439719" cy="904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Disponibilizar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link no SNIRH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para acesso às informações da RH Paraguai</a:t>
          </a:r>
          <a:endParaRPr lang="pt-BR" sz="2000" kern="1200" dirty="0"/>
        </a:p>
      </dsp:txBody>
      <dsp:txXfrm rot="-5400000">
        <a:off x="652453" y="1057244"/>
        <a:ext cx="9027595" cy="396789"/>
      </dsp:txXfrm>
    </dsp:sp>
    <dsp:sp modelId="{88BF3356-2F0B-41EC-B228-1105FC6D8B5A}">
      <dsp:nvSpPr>
        <dsp:cNvPr id="0" name=""/>
        <dsp:cNvSpPr/>
      </dsp:nvSpPr>
      <dsp:spPr>
        <a:xfrm rot="5400000">
          <a:off x="-139811" y="1969992"/>
          <a:ext cx="932075" cy="6524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1" y="2156408"/>
        <a:ext cx="652453" cy="279622"/>
      </dsp:txXfrm>
    </dsp:sp>
    <dsp:sp modelId="{A7AFAEB7-44D5-4E20-BD61-E0CB2BB9B744}">
      <dsp:nvSpPr>
        <dsp:cNvPr id="0" name=""/>
        <dsp:cNvSpPr/>
      </dsp:nvSpPr>
      <dsp:spPr>
        <a:xfrm rot="5400000">
          <a:off x="4815261" y="-2391425"/>
          <a:ext cx="723444" cy="904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Disponibilizar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link nos sites dos órgãos gestores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para acesso às informações da RH Paraguai no SNIRH</a:t>
          </a:r>
          <a:endParaRPr lang="pt-BR" sz="2000" kern="1200" dirty="0"/>
        </a:p>
      </dsp:txBody>
      <dsp:txXfrm rot="-5400000">
        <a:off x="652453" y="1806699"/>
        <a:ext cx="9013744" cy="652812"/>
      </dsp:txXfrm>
    </dsp:sp>
    <dsp:sp modelId="{E9A35AF3-07C0-438A-A747-EEF7D7FA5AEA}">
      <dsp:nvSpPr>
        <dsp:cNvPr id="0" name=""/>
        <dsp:cNvSpPr/>
      </dsp:nvSpPr>
      <dsp:spPr>
        <a:xfrm rot="5400000">
          <a:off x="-139811" y="2788660"/>
          <a:ext cx="932075" cy="6524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1" y="2975076"/>
        <a:ext cx="652453" cy="279622"/>
      </dsp:txXfrm>
    </dsp:sp>
    <dsp:sp modelId="{0FE020FC-9E98-48BC-A7F3-F57A3D329E51}">
      <dsp:nvSpPr>
        <dsp:cNvPr id="0" name=""/>
        <dsp:cNvSpPr/>
      </dsp:nvSpPr>
      <dsp:spPr>
        <a:xfrm rot="5400000">
          <a:off x="4892179" y="-1572756"/>
          <a:ext cx="569607" cy="904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Atos legais e documentos técnicos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devem constar da base de dados do sistema</a:t>
          </a:r>
          <a:endParaRPr lang="pt-BR" sz="2000" kern="1200" dirty="0"/>
        </a:p>
      </dsp:txBody>
      <dsp:txXfrm rot="-5400000">
        <a:off x="652453" y="2694776"/>
        <a:ext cx="9021254" cy="513995"/>
      </dsp:txXfrm>
    </dsp:sp>
    <dsp:sp modelId="{8ADF11A9-EB29-4F48-BF9D-A5EB2671A867}">
      <dsp:nvSpPr>
        <dsp:cNvPr id="0" name=""/>
        <dsp:cNvSpPr/>
      </dsp:nvSpPr>
      <dsp:spPr>
        <a:xfrm rot="5400000">
          <a:off x="-139811" y="3607329"/>
          <a:ext cx="932075" cy="6524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 rot="-5400000">
        <a:off x="1" y="3793745"/>
        <a:ext cx="652453" cy="279622"/>
      </dsp:txXfrm>
    </dsp:sp>
    <dsp:sp modelId="{67D7D2BB-395A-4FF8-A49A-5A687E0C0FFA}">
      <dsp:nvSpPr>
        <dsp:cNvPr id="0" name=""/>
        <dsp:cNvSpPr/>
      </dsp:nvSpPr>
      <dsp:spPr>
        <a:xfrm rot="5400000">
          <a:off x="4874058" y="-754087"/>
          <a:ext cx="605849" cy="9049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Relatórios anuais de cumprimento das metas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devem constar no sistema</a:t>
          </a:r>
          <a:endParaRPr lang="pt-BR" sz="2000" kern="1200" dirty="0"/>
        </a:p>
      </dsp:txBody>
      <dsp:txXfrm rot="-5400000">
        <a:off x="652453" y="3497093"/>
        <a:ext cx="9019485" cy="5466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0D43-3210-4EDE-8CA6-BB6F0F174729}">
      <dsp:nvSpPr>
        <dsp:cNvPr id="0" name=""/>
        <dsp:cNvSpPr/>
      </dsp:nvSpPr>
      <dsp:spPr>
        <a:xfrm rot="5400000">
          <a:off x="-184018" y="257197"/>
          <a:ext cx="1226790" cy="85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 rot="-5400000">
        <a:off x="1" y="502556"/>
        <a:ext cx="858753" cy="368037"/>
      </dsp:txXfrm>
    </dsp:sp>
    <dsp:sp modelId="{0832A00F-7CBC-452F-9696-D5BCEB03DCA1}">
      <dsp:nvSpPr>
        <dsp:cNvPr id="0" name=""/>
        <dsp:cNvSpPr/>
      </dsp:nvSpPr>
      <dsp:spPr>
        <a:xfrm rot="5400000">
          <a:off x="4811230" y="-3949494"/>
          <a:ext cx="937806" cy="8842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Processo de </a:t>
          </a:r>
          <a:r>
            <a:rPr lang="pt-B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macroalocação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 de água deve ser formalizado entre os órgãos gestores,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com vazões de entrega dos cursos de água estaduais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 para os corpos de água de domínio da União </a:t>
          </a:r>
          <a:endParaRPr lang="pt-BR" sz="2000" kern="1200" dirty="0"/>
        </a:p>
      </dsp:txBody>
      <dsp:txXfrm rot="-5400000">
        <a:off x="858753" y="48763"/>
        <a:ext cx="8796980" cy="846246"/>
      </dsp:txXfrm>
    </dsp:sp>
    <dsp:sp modelId="{021E15F5-9FD4-4006-A327-BC55C745F34D}">
      <dsp:nvSpPr>
        <dsp:cNvPr id="0" name=""/>
        <dsp:cNvSpPr/>
      </dsp:nvSpPr>
      <dsp:spPr>
        <a:xfrm rot="5400000">
          <a:off x="-184018" y="1336791"/>
          <a:ext cx="1226790" cy="85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 rot="-5400000">
        <a:off x="1" y="1582150"/>
        <a:ext cx="858753" cy="368037"/>
      </dsp:txXfrm>
    </dsp:sp>
    <dsp:sp modelId="{7C5A155A-7136-43D3-9BAA-B0CDE7BBAB9E}">
      <dsp:nvSpPr>
        <dsp:cNvPr id="0" name=""/>
        <dsp:cNvSpPr/>
      </dsp:nvSpPr>
      <dsp:spPr>
        <a:xfrm rot="5400000">
          <a:off x="4836301" y="-2869900"/>
          <a:ext cx="887664" cy="8842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Processos de </a:t>
          </a:r>
          <a:r>
            <a:rPr lang="pt-B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microalocação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 de água devem ser realizados apenas para sistemas hídricos em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situação de conflito ou maiores índices de criticidade hídrica</a:t>
          </a:r>
          <a:endParaRPr lang="pt-BR" sz="2000" kern="1200" dirty="0"/>
        </a:p>
      </dsp:txBody>
      <dsp:txXfrm rot="-5400000">
        <a:off x="858753" y="1150980"/>
        <a:ext cx="8799428" cy="801000"/>
      </dsp:txXfrm>
    </dsp:sp>
    <dsp:sp modelId="{88BF3356-2F0B-41EC-B228-1105FC6D8B5A}">
      <dsp:nvSpPr>
        <dsp:cNvPr id="0" name=""/>
        <dsp:cNvSpPr/>
      </dsp:nvSpPr>
      <dsp:spPr>
        <a:xfrm rot="5400000">
          <a:off x="-184018" y="2371259"/>
          <a:ext cx="1226790" cy="858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 rot="-5400000">
        <a:off x="1" y="2616618"/>
        <a:ext cx="858753" cy="368037"/>
      </dsp:txXfrm>
    </dsp:sp>
    <dsp:sp modelId="{A7AFAEB7-44D5-4E20-BD61-E0CB2BB9B744}">
      <dsp:nvSpPr>
        <dsp:cNvPr id="0" name=""/>
        <dsp:cNvSpPr/>
      </dsp:nvSpPr>
      <dsp:spPr>
        <a:xfrm rot="5400000">
          <a:off x="4893591" y="-1835432"/>
          <a:ext cx="773084" cy="8842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Macroalocação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 de água deve ser revista ao final dos estudos de vazões ecológicas e aproveitamentos hidrelétricos</a:t>
          </a:r>
          <a:endParaRPr lang="pt-BR" sz="2000" kern="1200" dirty="0"/>
        </a:p>
      </dsp:txBody>
      <dsp:txXfrm rot="-5400000">
        <a:off x="858754" y="2237144"/>
        <a:ext cx="8805021" cy="6976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0D43-3210-4EDE-8CA6-BB6F0F174729}">
      <dsp:nvSpPr>
        <dsp:cNvPr id="0" name=""/>
        <dsp:cNvSpPr/>
      </dsp:nvSpPr>
      <dsp:spPr>
        <a:xfrm rot="5400000">
          <a:off x="-214184" y="295979"/>
          <a:ext cx="1427895" cy="999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 rot="-5400000">
        <a:off x="1" y="581557"/>
        <a:ext cx="999526" cy="428369"/>
      </dsp:txXfrm>
    </dsp:sp>
    <dsp:sp modelId="{0832A00F-7CBC-452F-9696-D5BCEB03DCA1}">
      <dsp:nvSpPr>
        <dsp:cNvPr id="0" name=""/>
        <dsp:cNvSpPr/>
      </dsp:nvSpPr>
      <dsp:spPr>
        <a:xfrm rot="5400000">
          <a:off x="4804750" y="-3805132"/>
          <a:ext cx="1091538" cy="8701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Buscar quantificar e considerar os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investimentos dos usuários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em tecnologias que levem a reduções nos consumos de água ou melhoria na qualidade dos efluentes</a:t>
          </a:r>
          <a:endParaRPr lang="pt-BR" sz="2000" kern="1200" dirty="0"/>
        </a:p>
      </dsp:txBody>
      <dsp:txXfrm rot="-5400000">
        <a:off x="999526" y="53376"/>
        <a:ext cx="8648703" cy="984970"/>
      </dsp:txXfrm>
    </dsp:sp>
    <dsp:sp modelId="{021E15F5-9FD4-4006-A327-BC55C745F34D}">
      <dsp:nvSpPr>
        <dsp:cNvPr id="0" name=""/>
        <dsp:cNvSpPr/>
      </dsp:nvSpPr>
      <dsp:spPr>
        <a:xfrm rot="5400000">
          <a:off x="-214184" y="1493909"/>
          <a:ext cx="1427895" cy="9995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 rot="-5400000">
        <a:off x="1" y="1779487"/>
        <a:ext cx="999526" cy="428369"/>
      </dsp:txXfrm>
    </dsp:sp>
    <dsp:sp modelId="{7C5A155A-7136-43D3-9BAA-B0CDE7BBAB9E}">
      <dsp:nvSpPr>
        <dsp:cNvPr id="0" name=""/>
        <dsp:cNvSpPr/>
      </dsp:nvSpPr>
      <dsp:spPr>
        <a:xfrm rot="5400000">
          <a:off x="4833931" y="-2607202"/>
          <a:ext cx="1033177" cy="87019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Estudar alternativas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de parcerias público-privadas em que os usuários que investirem em ações relacionadas a benefícios para o meio ambiente recebam incentivos e benefícios fiscais</a:t>
          </a:r>
          <a:endParaRPr lang="pt-BR" sz="2000" kern="1200" dirty="0"/>
        </a:p>
      </dsp:txBody>
      <dsp:txXfrm rot="-5400000">
        <a:off x="999526" y="1277639"/>
        <a:ext cx="8651551" cy="9323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52050-BE00-4322-8E70-5A361FBA4474}">
      <dsp:nvSpPr>
        <dsp:cNvPr id="0" name=""/>
        <dsp:cNvSpPr/>
      </dsp:nvSpPr>
      <dsp:spPr>
        <a:xfrm>
          <a:off x="2492996" y="1573799"/>
          <a:ext cx="187014" cy="994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07" y="0"/>
              </a:lnTo>
              <a:lnTo>
                <a:pt x="93507" y="994713"/>
              </a:lnTo>
              <a:lnTo>
                <a:pt x="187014" y="9947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61199" y="2045852"/>
        <a:ext cx="50607" cy="50607"/>
      </dsp:txXfrm>
    </dsp:sp>
    <dsp:sp modelId="{C66189A6-8DED-487C-A713-31EF9F5FE4EF}">
      <dsp:nvSpPr>
        <dsp:cNvPr id="0" name=""/>
        <dsp:cNvSpPr/>
      </dsp:nvSpPr>
      <dsp:spPr>
        <a:xfrm>
          <a:off x="2492996" y="1573799"/>
          <a:ext cx="187014" cy="424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07" y="0"/>
              </a:lnTo>
              <a:lnTo>
                <a:pt x="93507" y="424417"/>
              </a:lnTo>
              <a:lnTo>
                <a:pt x="187014" y="424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74908" y="1774412"/>
        <a:ext cx="23189" cy="23189"/>
      </dsp:txXfrm>
    </dsp:sp>
    <dsp:sp modelId="{56C8FE54-2F96-4BCC-BA2E-21C0E4FD9105}">
      <dsp:nvSpPr>
        <dsp:cNvPr id="0" name=""/>
        <dsp:cNvSpPr/>
      </dsp:nvSpPr>
      <dsp:spPr>
        <a:xfrm>
          <a:off x="2492996" y="1455139"/>
          <a:ext cx="1870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8659"/>
              </a:moveTo>
              <a:lnTo>
                <a:pt x="93507" y="118659"/>
              </a:lnTo>
              <a:lnTo>
                <a:pt x="93507" y="45720"/>
              </a:lnTo>
              <a:lnTo>
                <a:pt x="18701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81484" y="1495841"/>
        <a:ext cx="10036" cy="10036"/>
      </dsp:txXfrm>
    </dsp:sp>
    <dsp:sp modelId="{FF13C64D-FCB7-4CFE-9B18-D9DC73ADEB52}">
      <dsp:nvSpPr>
        <dsp:cNvPr id="0" name=""/>
        <dsp:cNvSpPr/>
      </dsp:nvSpPr>
      <dsp:spPr>
        <a:xfrm>
          <a:off x="2492996" y="1003503"/>
          <a:ext cx="187014" cy="570295"/>
        </a:xfrm>
        <a:custGeom>
          <a:avLst/>
          <a:gdLst/>
          <a:ahLst/>
          <a:cxnLst/>
          <a:rect l="0" t="0" r="0" b="0"/>
          <a:pathLst>
            <a:path>
              <a:moveTo>
                <a:pt x="0" y="570295"/>
              </a:moveTo>
              <a:lnTo>
                <a:pt x="93507" y="570295"/>
              </a:lnTo>
              <a:lnTo>
                <a:pt x="93507" y="0"/>
              </a:lnTo>
              <a:lnTo>
                <a:pt x="1870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71498" y="1273646"/>
        <a:ext cx="30008" cy="30008"/>
      </dsp:txXfrm>
    </dsp:sp>
    <dsp:sp modelId="{C04631FB-CEF5-4C05-BD72-0BBDA511939C}">
      <dsp:nvSpPr>
        <dsp:cNvPr id="0" name=""/>
        <dsp:cNvSpPr/>
      </dsp:nvSpPr>
      <dsp:spPr>
        <a:xfrm>
          <a:off x="2492996" y="506146"/>
          <a:ext cx="187014" cy="1067652"/>
        </a:xfrm>
        <a:custGeom>
          <a:avLst/>
          <a:gdLst/>
          <a:ahLst/>
          <a:cxnLst/>
          <a:rect l="0" t="0" r="0" b="0"/>
          <a:pathLst>
            <a:path>
              <a:moveTo>
                <a:pt x="0" y="1067652"/>
              </a:moveTo>
              <a:lnTo>
                <a:pt x="93507" y="1067652"/>
              </a:lnTo>
              <a:lnTo>
                <a:pt x="93507" y="0"/>
              </a:lnTo>
              <a:lnTo>
                <a:pt x="1870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59405" y="1012875"/>
        <a:ext cx="54195" cy="54195"/>
      </dsp:txXfrm>
    </dsp:sp>
    <dsp:sp modelId="{DA316D2D-AC1F-4D1B-A32C-3D795B1F1D86}">
      <dsp:nvSpPr>
        <dsp:cNvPr id="0" name=""/>
        <dsp:cNvSpPr/>
      </dsp:nvSpPr>
      <dsp:spPr>
        <a:xfrm rot="16200000">
          <a:off x="855435" y="327300"/>
          <a:ext cx="782124" cy="2492996"/>
        </a:xfrm>
        <a:prstGeom prst="rect">
          <a:avLst/>
        </a:prstGeom>
        <a:solidFill>
          <a:srgbClr val="ACC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Solução de Conflitos pelo Uso dos Recursos Hídricos</a:t>
          </a:r>
        </a:p>
      </dsp:txBody>
      <dsp:txXfrm>
        <a:off x="855435" y="327300"/>
        <a:ext cx="782124" cy="2492996"/>
      </dsp:txXfrm>
    </dsp:sp>
    <dsp:sp modelId="{D52F7F6D-52E3-4884-9FC1-B467C99B130A}">
      <dsp:nvSpPr>
        <dsp:cNvPr id="0" name=""/>
        <dsp:cNvSpPr/>
      </dsp:nvSpPr>
      <dsp:spPr>
        <a:xfrm>
          <a:off x="2680010" y="291637"/>
          <a:ext cx="6029003" cy="429019"/>
        </a:xfrm>
        <a:prstGeom prst="rect">
          <a:avLst/>
        </a:prstGeom>
        <a:solidFill>
          <a:srgbClr val="ACC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Revisar a Rede de Monitoramento dos Recursos Hídricos</a:t>
          </a:r>
        </a:p>
      </dsp:txBody>
      <dsp:txXfrm>
        <a:off x="2680010" y="291637"/>
        <a:ext cx="6029003" cy="429019"/>
      </dsp:txXfrm>
    </dsp:sp>
    <dsp:sp modelId="{297D20C7-44B1-4F64-A0CD-B0DFAB17B900}">
      <dsp:nvSpPr>
        <dsp:cNvPr id="0" name=""/>
        <dsp:cNvSpPr/>
      </dsp:nvSpPr>
      <dsp:spPr>
        <a:xfrm>
          <a:off x="2680010" y="788993"/>
          <a:ext cx="6029003" cy="429019"/>
        </a:xfrm>
        <a:prstGeom prst="rect">
          <a:avLst/>
        </a:prstGeom>
        <a:solidFill>
          <a:srgbClr val="ACC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Desenvolver Ações para a Segurança de Barragens</a:t>
          </a:r>
        </a:p>
      </dsp:txBody>
      <dsp:txXfrm>
        <a:off x="2680010" y="788993"/>
        <a:ext cx="6029003" cy="429019"/>
      </dsp:txXfrm>
    </dsp:sp>
    <dsp:sp modelId="{71228358-7FE2-4816-99D3-5C4FFB138B07}">
      <dsp:nvSpPr>
        <dsp:cNvPr id="0" name=""/>
        <dsp:cNvSpPr/>
      </dsp:nvSpPr>
      <dsp:spPr>
        <a:xfrm>
          <a:off x="2680010" y="1286350"/>
          <a:ext cx="6029003" cy="429019"/>
        </a:xfrm>
        <a:prstGeom prst="rect">
          <a:avLst/>
        </a:prstGeom>
        <a:solidFill>
          <a:srgbClr val="ACC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Compatibilizar os Balanços Hídricos Quantitativos</a:t>
          </a:r>
        </a:p>
      </dsp:txBody>
      <dsp:txXfrm>
        <a:off x="2680010" y="1286350"/>
        <a:ext cx="6029003" cy="429019"/>
      </dsp:txXfrm>
    </dsp:sp>
    <dsp:sp modelId="{64FB4273-B79C-42C0-9642-CA2E67BBBA33}">
      <dsp:nvSpPr>
        <dsp:cNvPr id="0" name=""/>
        <dsp:cNvSpPr/>
      </dsp:nvSpPr>
      <dsp:spPr>
        <a:xfrm>
          <a:off x="2680010" y="1783706"/>
          <a:ext cx="6029003" cy="429019"/>
        </a:xfrm>
        <a:prstGeom prst="rect">
          <a:avLst/>
        </a:prstGeom>
        <a:solidFill>
          <a:srgbClr val="ACC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Compatibilizar os Balanços Hídricos Qualitativos</a:t>
          </a:r>
        </a:p>
      </dsp:txBody>
      <dsp:txXfrm>
        <a:off x="2680010" y="1783706"/>
        <a:ext cx="6029003" cy="429019"/>
      </dsp:txXfrm>
    </dsp:sp>
    <dsp:sp modelId="{F4EB4632-55D2-42BC-9B9C-5BD021516F7A}">
      <dsp:nvSpPr>
        <dsp:cNvPr id="0" name=""/>
        <dsp:cNvSpPr/>
      </dsp:nvSpPr>
      <dsp:spPr>
        <a:xfrm>
          <a:off x="2680010" y="2281063"/>
          <a:ext cx="6029003" cy="574897"/>
        </a:xfrm>
        <a:prstGeom prst="rect">
          <a:avLst/>
        </a:prstGeom>
        <a:solidFill>
          <a:srgbClr val="ACC4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Avaliar Efeitos da Implantação de Empreendimentos</a:t>
          </a:r>
          <a:br>
            <a:rPr lang="pt-BR" sz="1600" kern="1200" dirty="0">
              <a:solidFill>
                <a:schemeClr val="tx1"/>
              </a:solidFill>
            </a:rPr>
          </a:br>
          <a:r>
            <a:rPr lang="pt-BR" sz="1600" kern="1200" dirty="0">
              <a:solidFill>
                <a:schemeClr val="tx1"/>
              </a:solidFill>
            </a:rPr>
            <a:t>Hidrelétricos na RH-Paraguai</a:t>
          </a:r>
        </a:p>
      </dsp:txBody>
      <dsp:txXfrm>
        <a:off x="2680010" y="2281063"/>
        <a:ext cx="6029003" cy="5748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174A9-D2C2-4877-8478-C29404C70B91}">
      <dsp:nvSpPr>
        <dsp:cNvPr id="0" name=""/>
        <dsp:cNvSpPr/>
      </dsp:nvSpPr>
      <dsp:spPr>
        <a:xfrm>
          <a:off x="2950029" y="723492"/>
          <a:ext cx="180000" cy="249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000" y="0"/>
              </a:lnTo>
              <a:lnTo>
                <a:pt x="90000" y="249625"/>
              </a:lnTo>
              <a:lnTo>
                <a:pt x="180000" y="249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032335" y="840611"/>
        <a:ext cx="15387" cy="15387"/>
      </dsp:txXfrm>
    </dsp:sp>
    <dsp:sp modelId="{90E94042-6D30-4CF6-A8AE-10C25F153D5E}">
      <dsp:nvSpPr>
        <dsp:cNvPr id="0" name=""/>
        <dsp:cNvSpPr/>
      </dsp:nvSpPr>
      <dsp:spPr>
        <a:xfrm>
          <a:off x="2950029" y="473867"/>
          <a:ext cx="180000" cy="249625"/>
        </a:xfrm>
        <a:custGeom>
          <a:avLst/>
          <a:gdLst/>
          <a:ahLst/>
          <a:cxnLst/>
          <a:rect l="0" t="0" r="0" b="0"/>
          <a:pathLst>
            <a:path>
              <a:moveTo>
                <a:pt x="0" y="249625"/>
              </a:moveTo>
              <a:lnTo>
                <a:pt x="90000" y="249625"/>
              </a:lnTo>
              <a:lnTo>
                <a:pt x="90000" y="0"/>
              </a:lnTo>
              <a:lnTo>
                <a:pt x="18000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032335" y="590985"/>
        <a:ext cx="15387" cy="15387"/>
      </dsp:txXfrm>
    </dsp:sp>
    <dsp:sp modelId="{2A18B7A5-0AC0-456E-A978-2ED2902AF330}">
      <dsp:nvSpPr>
        <dsp:cNvPr id="0" name=""/>
        <dsp:cNvSpPr/>
      </dsp:nvSpPr>
      <dsp:spPr>
        <a:xfrm rot="16200000">
          <a:off x="1347470" y="-530374"/>
          <a:ext cx="697384" cy="2507733"/>
        </a:xfrm>
        <a:prstGeom prst="rect">
          <a:avLst/>
        </a:prstGeom>
        <a:solidFill>
          <a:srgbClr val="C5D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Conservação dos Recursos Hídricos</a:t>
          </a:r>
        </a:p>
      </dsp:txBody>
      <dsp:txXfrm>
        <a:off x="1347470" y="-530374"/>
        <a:ext cx="697384" cy="2507733"/>
      </dsp:txXfrm>
    </dsp:sp>
    <dsp:sp modelId="{1B792333-AF83-4AF2-A6A1-A4CB1D872FF0}">
      <dsp:nvSpPr>
        <dsp:cNvPr id="0" name=""/>
        <dsp:cNvSpPr/>
      </dsp:nvSpPr>
      <dsp:spPr>
        <a:xfrm>
          <a:off x="3130029" y="258540"/>
          <a:ext cx="6051964" cy="430653"/>
        </a:xfrm>
        <a:prstGeom prst="rect">
          <a:avLst/>
        </a:prstGeom>
        <a:solidFill>
          <a:srgbClr val="C5D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Conscientizar a população sobre a Conservação dos Recursos Hídricos</a:t>
          </a:r>
        </a:p>
      </dsp:txBody>
      <dsp:txXfrm>
        <a:off x="3130029" y="258540"/>
        <a:ext cx="6051964" cy="430653"/>
      </dsp:txXfrm>
    </dsp:sp>
    <dsp:sp modelId="{28F285AC-5E7B-4EA9-9725-85BA8E251A41}">
      <dsp:nvSpPr>
        <dsp:cNvPr id="0" name=""/>
        <dsp:cNvSpPr/>
      </dsp:nvSpPr>
      <dsp:spPr>
        <a:xfrm>
          <a:off x="3130029" y="757791"/>
          <a:ext cx="6051964" cy="430653"/>
        </a:xfrm>
        <a:prstGeom prst="rect">
          <a:avLst/>
        </a:prstGeom>
        <a:solidFill>
          <a:srgbClr val="C5D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Fomentar a Conservação dos Recursos Hídricos na RH-Paraguai</a:t>
          </a:r>
        </a:p>
      </dsp:txBody>
      <dsp:txXfrm>
        <a:off x="3130029" y="757791"/>
        <a:ext cx="6051964" cy="430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E9094-0EFF-4075-9DF1-6CA4FF3A7A62}">
      <dsp:nvSpPr>
        <dsp:cNvPr id="0" name=""/>
        <dsp:cNvSpPr/>
      </dsp:nvSpPr>
      <dsp:spPr>
        <a:xfrm>
          <a:off x="0" y="140"/>
          <a:ext cx="8186751" cy="8079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Para cada </a:t>
          </a:r>
          <a:r>
            <a:rPr lang="pt-BR" sz="1400" b="1" kern="1200" dirty="0"/>
            <a:t>Componente Estratégico, </a:t>
          </a:r>
          <a:r>
            <a:rPr lang="pt-BR" sz="1400" b="0" kern="1200" dirty="0"/>
            <a:t>são propostos </a:t>
          </a:r>
          <a:r>
            <a:rPr lang="pt-BR" sz="1400" b="1" kern="1200" dirty="0"/>
            <a:t>objetivos e metas </a:t>
          </a:r>
          <a:r>
            <a:rPr lang="pt-BR" sz="1400" b="0" kern="1200" dirty="0"/>
            <a:t>específicos por área crítica ou UPG</a:t>
          </a:r>
          <a:r>
            <a:rPr lang="pt-BR" sz="1400" kern="1200" dirty="0"/>
            <a:t>, de acordo com suas </a:t>
          </a:r>
          <a:r>
            <a:rPr lang="pt-BR" sz="1400" b="0" u="none" kern="1200" dirty="0"/>
            <a:t>particularidades</a:t>
          </a:r>
          <a:r>
            <a:rPr lang="pt-BR" sz="1400" kern="1200" dirty="0"/>
            <a:t>, com prazos de execução definidos e priorizados em função da situação de criticidade de cada localidade.</a:t>
          </a:r>
        </a:p>
      </dsp:txBody>
      <dsp:txXfrm>
        <a:off x="39438" y="39578"/>
        <a:ext cx="8107875" cy="729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D393D-DE39-4558-BED6-331E993AEC1C}">
      <dsp:nvSpPr>
        <dsp:cNvPr id="0" name=""/>
        <dsp:cNvSpPr/>
      </dsp:nvSpPr>
      <dsp:spPr>
        <a:xfrm>
          <a:off x="1781318" y="420"/>
          <a:ext cx="2037391" cy="725403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FORTALECER A ATUAÇÃO DO SISTEMA DE GESTÃO, PRINCIPALMENTE GAP, </a:t>
          </a:r>
          <a:r>
            <a:rPr lang="pt-BR" sz="1100" kern="1200" dirty="0" err="1"/>
            <a:t>CBHs</a:t>
          </a:r>
          <a:r>
            <a:rPr lang="pt-BR" sz="1100" kern="1200" dirty="0"/>
            <a:t> EXISTENTES E ÓRGÃOS GESTORES</a:t>
          </a:r>
        </a:p>
      </dsp:txBody>
      <dsp:txXfrm>
        <a:off x="1781318" y="420"/>
        <a:ext cx="2037391" cy="725403"/>
      </dsp:txXfrm>
    </dsp:sp>
    <dsp:sp modelId="{3CF76F35-A876-47C7-B5A3-3AAF75F48EFC}">
      <dsp:nvSpPr>
        <dsp:cNvPr id="0" name=""/>
        <dsp:cNvSpPr/>
      </dsp:nvSpPr>
      <dsp:spPr>
        <a:xfrm>
          <a:off x="3836966" y="420"/>
          <a:ext cx="1984823" cy="725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OFERECER FERRAMENTAS QUE PERMITAM GERIR OS RECURSOS HÍDRICOS DE FORMA EFETIVA</a:t>
          </a:r>
        </a:p>
      </dsp:txBody>
      <dsp:txXfrm>
        <a:off x="3836966" y="420"/>
        <a:ext cx="1984823" cy="725403"/>
      </dsp:txXfrm>
    </dsp:sp>
    <dsp:sp modelId="{8262720D-F68A-4BC0-AC3D-E8C7F99BA283}">
      <dsp:nvSpPr>
        <dsp:cNvPr id="0" name=""/>
        <dsp:cNvSpPr/>
      </dsp:nvSpPr>
      <dsp:spPr>
        <a:xfrm>
          <a:off x="5848763" y="420"/>
          <a:ext cx="4109493" cy="72540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GARANTIR O USO MÚLTIPLO RACIONAL E SUSTENTÁVEL</a:t>
          </a:r>
        </a:p>
      </dsp:txBody>
      <dsp:txXfrm>
        <a:off x="5848763" y="420"/>
        <a:ext cx="4109493" cy="725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5F6C5-19E2-4563-B9F9-AB7CE9877C4C}">
      <dsp:nvSpPr>
        <dsp:cNvPr id="0" name=""/>
        <dsp:cNvSpPr/>
      </dsp:nvSpPr>
      <dsp:spPr>
        <a:xfrm>
          <a:off x="2647040" y="964384"/>
          <a:ext cx="191840" cy="207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920" y="0"/>
              </a:lnTo>
              <a:lnTo>
                <a:pt x="95920" y="207133"/>
              </a:lnTo>
              <a:lnTo>
                <a:pt x="191840" y="2071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735902" y="1060893"/>
        <a:ext cx="14116" cy="14116"/>
      </dsp:txXfrm>
    </dsp:sp>
    <dsp:sp modelId="{94F5932C-A78E-4BA4-880D-EC3AF1A92984}">
      <dsp:nvSpPr>
        <dsp:cNvPr id="0" name=""/>
        <dsp:cNvSpPr/>
      </dsp:nvSpPr>
      <dsp:spPr>
        <a:xfrm>
          <a:off x="2647040" y="757250"/>
          <a:ext cx="191840" cy="207133"/>
        </a:xfrm>
        <a:custGeom>
          <a:avLst/>
          <a:gdLst/>
          <a:ahLst/>
          <a:cxnLst/>
          <a:rect l="0" t="0" r="0" b="0"/>
          <a:pathLst>
            <a:path>
              <a:moveTo>
                <a:pt x="0" y="207133"/>
              </a:moveTo>
              <a:lnTo>
                <a:pt x="95920" y="207133"/>
              </a:lnTo>
              <a:lnTo>
                <a:pt x="95920" y="0"/>
              </a:lnTo>
              <a:lnTo>
                <a:pt x="1918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735902" y="853759"/>
        <a:ext cx="14116" cy="14116"/>
      </dsp:txXfrm>
    </dsp:sp>
    <dsp:sp modelId="{744DA965-A80C-44EB-BF36-869870C39AC3}">
      <dsp:nvSpPr>
        <dsp:cNvPr id="0" name=""/>
        <dsp:cNvSpPr/>
      </dsp:nvSpPr>
      <dsp:spPr>
        <a:xfrm rot="16200000">
          <a:off x="929723" y="-359135"/>
          <a:ext cx="787593" cy="2647040"/>
        </a:xfrm>
        <a:prstGeom prst="rect">
          <a:avLst/>
        </a:prstGeom>
        <a:solidFill>
          <a:srgbClr val="F2DC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Governança para o Gerenciamento dos Recursos Hídricos</a:t>
          </a:r>
        </a:p>
      </dsp:txBody>
      <dsp:txXfrm>
        <a:off x="929723" y="-359135"/>
        <a:ext cx="787593" cy="2647040"/>
      </dsp:txXfrm>
    </dsp:sp>
    <dsp:sp modelId="{8F8F5ABE-7249-471E-84CB-41925975921D}">
      <dsp:nvSpPr>
        <dsp:cNvPr id="0" name=""/>
        <dsp:cNvSpPr/>
      </dsp:nvSpPr>
      <dsp:spPr>
        <a:xfrm>
          <a:off x="2838881" y="585377"/>
          <a:ext cx="6348316" cy="343745"/>
        </a:xfrm>
        <a:prstGeom prst="rect">
          <a:avLst/>
        </a:prstGeom>
        <a:solidFill>
          <a:srgbClr val="F3DB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Formalizar e Estruturar Arranjo Institucional para a RH-Paraguai</a:t>
          </a:r>
        </a:p>
      </dsp:txBody>
      <dsp:txXfrm>
        <a:off x="2838881" y="585377"/>
        <a:ext cx="6348316" cy="343745"/>
      </dsp:txXfrm>
    </dsp:sp>
    <dsp:sp modelId="{57530F0B-E0E8-46FC-8397-ACC4A1B743FD}">
      <dsp:nvSpPr>
        <dsp:cNvPr id="0" name=""/>
        <dsp:cNvSpPr/>
      </dsp:nvSpPr>
      <dsp:spPr>
        <a:xfrm>
          <a:off x="2838881" y="999645"/>
          <a:ext cx="6348316" cy="343745"/>
        </a:xfrm>
        <a:prstGeom prst="rect">
          <a:avLst/>
        </a:prstGeom>
        <a:solidFill>
          <a:srgbClr val="F3DB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Fortalecer Órgãos Gestores de Recursos Hídricos e </a:t>
          </a:r>
          <a:r>
            <a:rPr lang="pt-BR" sz="1600" kern="1200" dirty="0" err="1">
              <a:solidFill>
                <a:schemeClr val="tx1"/>
              </a:solidFill>
            </a:rPr>
            <a:t>CBHs</a:t>
          </a:r>
          <a:r>
            <a:rPr lang="pt-BR" sz="1600" kern="1200" dirty="0">
              <a:solidFill>
                <a:schemeClr val="tx1"/>
              </a:solidFill>
            </a:rPr>
            <a:t> Existentes</a:t>
          </a:r>
        </a:p>
      </dsp:txBody>
      <dsp:txXfrm>
        <a:off x="2838881" y="999645"/>
        <a:ext cx="6348316" cy="343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B0CB8-23B2-45C7-93F9-51FAB75101EA}">
      <dsp:nvSpPr>
        <dsp:cNvPr id="0" name=""/>
        <dsp:cNvSpPr/>
      </dsp:nvSpPr>
      <dsp:spPr>
        <a:xfrm>
          <a:off x="2770272" y="1907359"/>
          <a:ext cx="201912" cy="1517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956" y="0"/>
              </a:lnTo>
              <a:lnTo>
                <a:pt x="100956" y="1517438"/>
              </a:lnTo>
              <a:lnTo>
                <a:pt x="201912" y="15174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32958" y="2627808"/>
        <a:ext cx="76540" cy="76540"/>
      </dsp:txXfrm>
    </dsp:sp>
    <dsp:sp modelId="{56409380-1CBE-48AE-B5A1-FC55AFB1C106}">
      <dsp:nvSpPr>
        <dsp:cNvPr id="0" name=""/>
        <dsp:cNvSpPr/>
      </dsp:nvSpPr>
      <dsp:spPr>
        <a:xfrm>
          <a:off x="2770272" y="1907359"/>
          <a:ext cx="201912" cy="108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956" y="0"/>
              </a:lnTo>
              <a:lnTo>
                <a:pt x="100956" y="1083884"/>
              </a:lnTo>
              <a:lnTo>
                <a:pt x="201912" y="10838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43665" y="2421738"/>
        <a:ext cx="55126" cy="55126"/>
      </dsp:txXfrm>
    </dsp:sp>
    <dsp:sp modelId="{D28B7359-1254-49C2-9CD4-30F1F405D45E}">
      <dsp:nvSpPr>
        <dsp:cNvPr id="0" name=""/>
        <dsp:cNvSpPr/>
      </dsp:nvSpPr>
      <dsp:spPr>
        <a:xfrm>
          <a:off x="2770272" y="1907359"/>
          <a:ext cx="201912" cy="650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956" y="0"/>
              </a:lnTo>
              <a:lnTo>
                <a:pt x="100956" y="650330"/>
              </a:lnTo>
              <a:lnTo>
                <a:pt x="201912" y="6503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54204" y="2215501"/>
        <a:ext cx="34047" cy="34047"/>
      </dsp:txXfrm>
    </dsp:sp>
    <dsp:sp modelId="{6E9FE9F1-B1C1-4643-A3B1-DD51C60E74C8}">
      <dsp:nvSpPr>
        <dsp:cNvPr id="0" name=""/>
        <dsp:cNvSpPr/>
      </dsp:nvSpPr>
      <dsp:spPr>
        <a:xfrm>
          <a:off x="2770272" y="1907359"/>
          <a:ext cx="201912" cy="216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956" y="0"/>
              </a:lnTo>
              <a:lnTo>
                <a:pt x="100956" y="216776"/>
              </a:lnTo>
              <a:lnTo>
                <a:pt x="201912" y="2167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63822" y="2008341"/>
        <a:ext cx="14812" cy="14812"/>
      </dsp:txXfrm>
    </dsp:sp>
    <dsp:sp modelId="{48BD2AD2-0955-49A0-8E19-11D994878402}">
      <dsp:nvSpPr>
        <dsp:cNvPr id="0" name=""/>
        <dsp:cNvSpPr/>
      </dsp:nvSpPr>
      <dsp:spPr>
        <a:xfrm>
          <a:off x="2770272" y="1690582"/>
          <a:ext cx="201912" cy="216776"/>
        </a:xfrm>
        <a:custGeom>
          <a:avLst/>
          <a:gdLst/>
          <a:ahLst/>
          <a:cxnLst/>
          <a:rect l="0" t="0" r="0" b="0"/>
          <a:pathLst>
            <a:path>
              <a:moveTo>
                <a:pt x="0" y="216776"/>
              </a:moveTo>
              <a:lnTo>
                <a:pt x="100956" y="216776"/>
              </a:lnTo>
              <a:lnTo>
                <a:pt x="100956" y="0"/>
              </a:lnTo>
              <a:lnTo>
                <a:pt x="20191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63822" y="1791564"/>
        <a:ext cx="14812" cy="14812"/>
      </dsp:txXfrm>
    </dsp:sp>
    <dsp:sp modelId="{EB1DB9D9-CD53-41D0-9E5E-40A397D4D44C}">
      <dsp:nvSpPr>
        <dsp:cNvPr id="0" name=""/>
        <dsp:cNvSpPr/>
      </dsp:nvSpPr>
      <dsp:spPr>
        <a:xfrm>
          <a:off x="2770272" y="1257028"/>
          <a:ext cx="201912" cy="650330"/>
        </a:xfrm>
        <a:custGeom>
          <a:avLst/>
          <a:gdLst/>
          <a:ahLst/>
          <a:cxnLst/>
          <a:rect l="0" t="0" r="0" b="0"/>
          <a:pathLst>
            <a:path>
              <a:moveTo>
                <a:pt x="0" y="650330"/>
              </a:moveTo>
              <a:lnTo>
                <a:pt x="100956" y="650330"/>
              </a:lnTo>
              <a:lnTo>
                <a:pt x="100956" y="0"/>
              </a:lnTo>
              <a:lnTo>
                <a:pt x="20191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54204" y="1565170"/>
        <a:ext cx="34047" cy="34047"/>
      </dsp:txXfrm>
    </dsp:sp>
    <dsp:sp modelId="{B8408F9F-C5C5-4DC0-ADD1-6553291FF288}">
      <dsp:nvSpPr>
        <dsp:cNvPr id="0" name=""/>
        <dsp:cNvSpPr/>
      </dsp:nvSpPr>
      <dsp:spPr>
        <a:xfrm>
          <a:off x="2770272" y="823474"/>
          <a:ext cx="201912" cy="1083884"/>
        </a:xfrm>
        <a:custGeom>
          <a:avLst/>
          <a:gdLst/>
          <a:ahLst/>
          <a:cxnLst/>
          <a:rect l="0" t="0" r="0" b="0"/>
          <a:pathLst>
            <a:path>
              <a:moveTo>
                <a:pt x="0" y="1083884"/>
              </a:moveTo>
              <a:lnTo>
                <a:pt x="100956" y="1083884"/>
              </a:lnTo>
              <a:lnTo>
                <a:pt x="100956" y="0"/>
              </a:lnTo>
              <a:lnTo>
                <a:pt x="20191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43665" y="1337853"/>
        <a:ext cx="55126" cy="55126"/>
      </dsp:txXfrm>
    </dsp:sp>
    <dsp:sp modelId="{9BFA7CF0-01DB-4ADB-90C0-F0BD4E0FDCF7}">
      <dsp:nvSpPr>
        <dsp:cNvPr id="0" name=""/>
        <dsp:cNvSpPr/>
      </dsp:nvSpPr>
      <dsp:spPr>
        <a:xfrm>
          <a:off x="2770272" y="389921"/>
          <a:ext cx="201912" cy="1517438"/>
        </a:xfrm>
        <a:custGeom>
          <a:avLst/>
          <a:gdLst/>
          <a:ahLst/>
          <a:cxnLst/>
          <a:rect l="0" t="0" r="0" b="0"/>
          <a:pathLst>
            <a:path>
              <a:moveTo>
                <a:pt x="0" y="1517438"/>
              </a:moveTo>
              <a:lnTo>
                <a:pt x="100956" y="1517438"/>
              </a:lnTo>
              <a:lnTo>
                <a:pt x="100956" y="0"/>
              </a:lnTo>
              <a:lnTo>
                <a:pt x="20191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32958" y="1110370"/>
        <a:ext cx="76540" cy="76540"/>
      </dsp:txXfrm>
    </dsp:sp>
    <dsp:sp modelId="{4AD0D291-0A6D-416B-B5B0-85B8C964A36E}">
      <dsp:nvSpPr>
        <dsp:cNvPr id="0" name=""/>
        <dsp:cNvSpPr/>
      </dsp:nvSpPr>
      <dsp:spPr>
        <a:xfrm rot="16200000">
          <a:off x="775736" y="522223"/>
          <a:ext cx="1218799" cy="2770272"/>
        </a:xfrm>
        <a:prstGeom prst="rect">
          <a:avLst/>
        </a:prstGeom>
        <a:solidFill>
          <a:srgbClr val="FBD1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</a:rPr>
            <a:t>Implementação e Aperfeiçoamento dos Instrumentos de Gestão dos Recursos Hídricos</a:t>
          </a:r>
        </a:p>
      </dsp:txBody>
      <dsp:txXfrm>
        <a:off x="775736" y="522223"/>
        <a:ext cx="1218799" cy="2770272"/>
      </dsp:txXfrm>
    </dsp:sp>
    <dsp:sp modelId="{E31E60F1-220F-4EC7-B5B3-8BDD39CFC5D7}">
      <dsp:nvSpPr>
        <dsp:cNvPr id="0" name=""/>
        <dsp:cNvSpPr/>
      </dsp:nvSpPr>
      <dsp:spPr>
        <a:xfrm>
          <a:off x="2972184" y="210046"/>
          <a:ext cx="6643858" cy="359748"/>
        </a:xfrm>
        <a:prstGeom prst="rect">
          <a:avLst/>
        </a:prstGeom>
        <a:solidFill>
          <a:srgbClr val="FBD1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Implementar e Aperfeiçoar a Outorga de Direito de Uso de Recursos Hídricos</a:t>
          </a:r>
        </a:p>
      </dsp:txBody>
      <dsp:txXfrm>
        <a:off x="2972184" y="210046"/>
        <a:ext cx="6643858" cy="359748"/>
      </dsp:txXfrm>
    </dsp:sp>
    <dsp:sp modelId="{DF31D9CB-5217-48B8-B97B-F8122B5DEFCD}">
      <dsp:nvSpPr>
        <dsp:cNvPr id="0" name=""/>
        <dsp:cNvSpPr/>
      </dsp:nvSpPr>
      <dsp:spPr>
        <a:xfrm>
          <a:off x="2972184" y="643600"/>
          <a:ext cx="6643858" cy="359748"/>
        </a:xfrm>
        <a:prstGeom prst="rect">
          <a:avLst/>
        </a:prstGeom>
        <a:solidFill>
          <a:srgbClr val="FBD1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Implementar a Fiscalização dos Usos dos Recursos Hídricos</a:t>
          </a:r>
        </a:p>
      </dsp:txBody>
      <dsp:txXfrm>
        <a:off x="2972184" y="643600"/>
        <a:ext cx="6643858" cy="359748"/>
      </dsp:txXfrm>
    </dsp:sp>
    <dsp:sp modelId="{9FED170D-151A-450D-8C60-F39289DE33D7}">
      <dsp:nvSpPr>
        <dsp:cNvPr id="0" name=""/>
        <dsp:cNvSpPr/>
      </dsp:nvSpPr>
      <dsp:spPr>
        <a:xfrm>
          <a:off x="2972184" y="1077154"/>
          <a:ext cx="6643858" cy="359748"/>
        </a:xfrm>
        <a:prstGeom prst="rect">
          <a:avLst/>
        </a:prstGeom>
        <a:solidFill>
          <a:srgbClr val="FBD1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tx1"/>
              </a:solidFill>
            </a:rPr>
            <a:t>Detalhar Planos de Ações de Bacias Estaduais e Revisar Planos de Bacias</a:t>
          </a:r>
        </a:p>
      </dsp:txBody>
      <dsp:txXfrm>
        <a:off x="2972184" y="1077154"/>
        <a:ext cx="6643858" cy="359748"/>
      </dsp:txXfrm>
    </dsp:sp>
    <dsp:sp modelId="{B2E06E42-01D8-442A-80E2-0D1EEFABC297}">
      <dsp:nvSpPr>
        <dsp:cNvPr id="0" name=""/>
        <dsp:cNvSpPr/>
      </dsp:nvSpPr>
      <dsp:spPr>
        <a:xfrm>
          <a:off x="2972184" y="1510708"/>
          <a:ext cx="6643858" cy="359748"/>
        </a:xfrm>
        <a:prstGeom prst="rect">
          <a:avLst/>
        </a:prstGeom>
        <a:solidFill>
          <a:srgbClr val="FBD1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tx1"/>
              </a:solidFill>
            </a:rPr>
            <a:t>Acompanhar a Implementação do PRH Paraguai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972184" y="1510708"/>
        <a:ext cx="6643858" cy="359748"/>
      </dsp:txXfrm>
    </dsp:sp>
    <dsp:sp modelId="{2DB1B3FD-3720-46A5-ACC2-34F6A6745BFD}">
      <dsp:nvSpPr>
        <dsp:cNvPr id="0" name=""/>
        <dsp:cNvSpPr/>
      </dsp:nvSpPr>
      <dsp:spPr>
        <a:xfrm>
          <a:off x="2972184" y="1944262"/>
          <a:ext cx="6643858" cy="359748"/>
        </a:xfrm>
        <a:prstGeom prst="rect">
          <a:avLst/>
        </a:prstGeom>
        <a:solidFill>
          <a:srgbClr val="FBD1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tx1"/>
              </a:solidFill>
            </a:rPr>
            <a:t>Desenvolver Processos de Enquadramento de Corpos de Água em Classes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972184" y="1944262"/>
        <a:ext cx="6643858" cy="359748"/>
      </dsp:txXfrm>
    </dsp:sp>
    <dsp:sp modelId="{829684E1-6116-428F-AE41-EBADE8DB14CE}">
      <dsp:nvSpPr>
        <dsp:cNvPr id="0" name=""/>
        <dsp:cNvSpPr/>
      </dsp:nvSpPr>
      <dsp:spPr>
        <a:xfrm>
          <a:off x="2972184" y="2377816"/>
          <a:ext cx="6643858" cy="359748"/>
        </a:xfrm>
        <a:prstGeom prst="rect">
          <a:avLst/>
        </a:prstGeom>
        <a:solidFill>
          <a:srgbClr val="FBD1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tx1"/>
              </a:solidFill>
            </a:rPr>
            <a:t>Implementar o Sistema de Informações sobre Recursos Hídricos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972184" y="2377816"/>
        <a:ext cx="6643858" cy="359748"/>
      </dsp:txXfrm>
    </dsp:sp>
    <dsp:sp modelId="{7248A862-98E5-44B1-BBE9-AD526AF31B90}">
      <dsp:nvSpPr>
        <dsp:cNvPr id="0" name=""/>
        <dsp:cNvSpPr/>
      </dsp:nvSpPr>
      <dsp:spPr>
        <a:xfrm>
          <a:off x="2972184" y="2811369"/>
          <a:ext cx="6643858" cy="359748"/>
        </a:xfrm>
        <a:prstGeom prst="rect">
          <a:avLst/>
        </a:prstGeom>
        <a:solidFill>
          <a:srgbClr val="FBD1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tx1"/>
              </a:solidFill>
            </a:rPr>
            <a:t>Realizar Processo de Alocação de Água na Bacia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972184" y="2811369"/>
        <a:ext cx="6643858" cy="359748"/>
      </dsp:txXfrm>
    </dsp:sp>
    <dsp:sp modelId="{3C06843E-E32A-4410-BC19-F565E5BF1282}">
      <dsp:nvSpPr>
        <dsp:cNvPr id="0" name=""/>
        <dsp:cNvSpPr/>
      </dsp:nvSpPr>
      <dsp:spPr>
        <a:xfrm>
          <a:off x="2972184" y="3244923"/>
          <a:ext cx="6643858" cy="359748"/>
        </a:xfrm>
        <a:prstGeom prst="rect">
          <a:avLst/>
        </a:prstGeom>
        <a:solidFill>
          <a:srgbClr val="FBD1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solidFill>
                <a:schemeClr val="tx1"/>
              </a:solidFill>
            </a:rPr>
            <a:t>Avançar nos Estudos de Instrumentos Econômicos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972184" y="3244923"/>
        <a:ext cx="6643858" cy="3597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0D43-3210-4EDE-8CA6-BB6F0F174729}">
      <dsp:nvSpPr>
        <dsp:cNvPr id="0" name=""/>
        <dsp:cNvSpPr/>
      </dsp:nvSpPr>
      <dsp:spPr>
        <a:xfrm rot="5400000">
          <a:off x="-168804" y="245400"/>
          <a:ext cx="1125363" cy="787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-5400000">
        <a:off x="1" y="470472"/>
        <a:ext cx="787754" cy="337609"/>
      </dsp:txXfrm>
    </dsp:sp>
    <dsp:sp modelId="{0832A00F-7CBC-452F-9696-D5BCEB03DCA1}">
      <dsp:nvSpPr>
        <dsp:cNvPr id="0" name=""/>
        <dsp:cNvSpPr/>
      </dsp:nvSpPr>
      <dsp:spPr>
        <a:xfrm rot="5400000">
          <a:off x="4804663" y="-4014540"/>
          <a:ext cx="879941" cy="8913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Recomenda-se que os pedidos de DRDH ou Outorgas para novos </a:t>
          </a:r>
          <a:r>
            <a:rPr lang="pt-BR" sz="1500" kern="1200" dirty="0" err="1"/>
            <a:t>AHEs</a:t>
          </a:r>
          <a:r>
            <a:rPr lang="pt-BR" sz="1500" kern="1200" dirty="0"/>
            <a:t> na RH-Paraguai aguardem os resultados estudos sobre os efeitos das hidrelétricas para a conclusão de suas análises, de forma a poder incorporar seus resultados. Assim que concluídos relatórios parciais para bacias específicas, seus resultados já devem ser incorporados aos pedidos de outorga e DRDH em análise.</a:t>
          </a:r>
        </a:p>
      </dsp:txBody>
      <dsp:txXfrm rot="-5400000">
        <a:off x="787755" y="45323"/>
        <a:ext cx="8870804" cy="794031"/>
      </dsp:txXfrm>
    </dsp:sp>
    <dsp:sp modelId="{021E15F5-9FD4-4006-A327-BC55C745F34D}">
      <dsp:nvSpPr>
        <dsp:cNvPr id="0" name=""/>
        <dsp:cNvSpPr/>
      </dsp:nvSpPr>
      <dsp:spPr>
        <a:xfrm rot="5400000">
          <a:off x="-168804" y="1408449"/>
          <a:ext cx="1125363" cy="787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-5400000">
        <a:off x="1" y="1633521"/>
        <a:ext cx="787754" cy="337609"/>
      </dsp:txXfrm>
    </dsp:sp>
    <dsp:sp modelId="{7C5A155A-7136-43D3-9BAA-B0CDE7BBAB9E}">
      <dsp:nvSpPr>
        <dsp:cNvPr id="0" name=""/>
        <dsp:cNvSpPr/>
      </dsp:nvSpPr>
      <dsp:spPr>
        <a:xfrm rot="5400000">
          <a:off x="4704281" y="-2851492"/>
          <a:ext cx="1080705" cy="8913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O EVTEA da hidrovia do Paraguai recém realizado pelo DNIT deve ser reavaliado à luz das informações disponíveis no PRH-Paraguai, notadamente as de demandas e projeções de crescimento que podem afetar a disponibilidade de vazões ao longo do rio, bem como à luz dos resultados das análises em curso pela ANA relacionadas aos aproveitamentos hidrelétricos (alteração no regime hídrico do rio deve ser cotejada com as cotas necessárias para a operação da hidrovia)</a:t>
          </a:r>
        </a:p>
      </dsp:txBody>
      <dsp:txXfrm rot="-5400000">
        <a:off x="787754" y="1117791"/>
        <a:ext cx="8861003" cy="975193"/>
      </dsp:txXfrm>
    </dsp:sp>
    <dsp:sp modelId="{88BF3356-2F0B-41EC-B228-1105FC6D8B5A}">
      <dsp:nvSpPr>
        <dsp:cNvPr id="0" name=""/>
        <dsp:cNvSpPr/>
      </dsp:nvSpPr>
      <dsp:spPr>
        <a:xfrm rot="5400000">
          <a:off x="-168804" y="2455300"/>
          <a:ext cx="1125363" cy="787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-5400000">
        <a:off x="1" y="2680372"/>
        <a:ext cx="787754" cy="337609"/>
      </dsp:txXfrm>
    </dsp:sp>
    <dsp:sp modelId="{A7AFAEB7-44D5-4E20-BD61-E0CB2BB9B744}">
      <dsp:nvSpPr>
        <dsp:cNvPr id="0" name=""/>
        <dsp:cNvSpPr/>
      </dsp:nvSpPr>
      <dsp:spPr>
        <a:xfrm rot="5400000">
          <a:off x="4820478" y="-1804640"/>
          <a:ext cx="848311" cy="8913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Tendo em vista a necessidade de se estabelecer condições e condicionantes à navegação na RH-Paraguai, bem como definir garantias associadas a esse uso, deixando-o no mesmo patamar de regulação dos demais usuários de recursos hídricos da bacia, recomenda-se a consideração do instrumento de outorga de direito de uso de recursos hídricos para a hidrovia do Paraguai</a:t>
          </a:r>
        </a:p>
      </dsp:txBody>
      <dsp:txXfrm rot="-5400000">
        <a:off x="787755" y="2269494"/>
        <a:ext cx="8872348" cy="765489"/>
      </dsp:txXfrm>
    </dsp:sp>
    <dsp:sp modelId="{E9A35AF3-07C0-438A-A747-EEF7D7FA5AEA}">
      <dsp:nvSpPr>
        <dsp:cNvPr id="0" name=""/>
        <dsp:cNvSpPr/>
      </dsp:nvSpPr>
      <dsp:spPr>
        <a:xfrm rot="5400000">
          <a:off x="-168804" y="3443739"/>
          <a:ext cx="1125363" cy="787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-5400000">
        <a:off x="1" y="3668811"/>
        <a:ext cx="787754" cy="337609"/>
      </dsp:txXfrm>
    </dsp:sp>
    <dsp:sp modelId="{0FE020FC-9E98-48BC-A7F3-F57A3D329E51}">
      <dsp:nvSpPr>
        <dsp:cNvPr id="0" name=""/>
        <dsp:cNvSpPr/>
      </dsp:nvSpPr>
      <dsp:spPr>
        <a:xfrm rot="5400000">
          <a:off x="4878891" y="-816201"/>
          <a:ext cx="731486" cy="8913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O trabalho de ampliação da regularização de usos deve ser focado em </a:t>
          </a:r>
          <a:r>
            <a:rPr lang="pt-BR" sz="1500" kern="1200" dirty="0" err="1"/>
            <a:t>sub-bacias</a:t>
          </a:r>
          <a:r>
            <a:rPr lang="pt-BR" sz="1500" kern="1200" dirty="0"/>
            <a:t> hidrográficas de forma a permitir melhor estruturação dos órgãos gestores e dos usuários. Indica-se que o trabalho de regularização de usos seja focado inicialmente nas </a:t>
          </a:r>
          <a:r>
            <a:rPr lang="pt-BR" sz="1500" kern="1200" dirty="0" err="1"/>
            <a:t>sub-bacias</a:t>
          </a:r>
          <a:r>
            <a:rPr lang="pt-BR" sz="1500" kern="1200" dirty="0"/>
            <a:t> de maior comprometimento hídrico</a:t>
          </a:r>
        </a:p>
      </dsp:txBody>
      <dsp:txXfrm rot="-5400000">
        <a:off x="787755" y="3310643"/>
        <a:ext cx="8878051" cy="660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0D43-3210-4EDE-8CA6-BB6F0F174729}">
      <dsp:nvSpPr>
        <dsp:cNvPr id="0" name=""/>
        <dsp:cNvSpPr/>
      </dsp:nvSpPr>
      <dsp:spPr>
        <a:xfrm rot="5400000">
          <a:off x="-314092" y="455474"/>
          <a:ext cx="2093949" cy="1465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100" kern="1200" dirty="0"/>
        </a:p>
      </dsp:txBody>
      <dsp:txXfrm rot="-5400000">
        <a:off x="1" y="874263"/>
        <a:ext cx="1465764" cy="628185"/>
      </dsp:txXfrm>
    </dsp:sp>
    <dsp:sp modelId="{0832A00F-7CBC-452F-9696-D5BCEB03DCA1}">
      <dsp:nvSpPr>
        <dsp:cNvPr id="0" name=""/>
        <dsp:cNvSpPr/>
      </dsp:nvSpPr>
      <dsp:spPr>
        <a:xfrm rot="5400000">
          <a:off x="4764991" y="-3295959"/>
          <a:ext cx="1637295" cy="8235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Recomenda-se que os pedidos de DRDH ou Outorgas para novos </a:t>
          </a:r>
          <a:r>
            <a:rPr lang="pt-BR" sz="2000" kern="1200" dirty="0" err="1"/>
            <a:t>AHEs</a:t>
          </a:r>
          <a:r>
            <a:rPr lang="pt-BR" sz="2000" kern="1200" dirty="0"/>
            <a:t> na RH-Paraguai aguardem os resultados dos estudos sobre os efeitos das hidrelétricas para a conclusão de suas análises, de forma a poder incorporar seus resultados. Assim que concluídos relatórios parciais para bacias específicas, seus resultados já devem ser incorporados aos pedidos de outorga e DRDH em análise.</a:t>
          </a:r>
        </a:p>
      </dsp:txBody>
      <dsp:txXfrm rot="-5400000">
        <a:off x="1465764" y="83194"/>
        <a:ext cx="8155823" cy="1477443"/>
      </dsp:txXfrm>
    </dsp:sp>
    <dsp:sp modelId="{021E15F5-9FD4-4006-A327-BC55C745F34D}">
      <dsp:nvSpPr>
        <dsp:cNvPr id="0" name=""/>
        <dsp:cNvSpPr/>
      </dsp:nvSpPr>
      <dsp:spPr>
        <a:xfrm rot="5400000">
          <a:off x="-314092" y="2619542"/>
          <a:ext cx="2093949" cy="14657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100" kern="1200" dirty="0"/>
        </a:p>
      </dsp:txBody>
      <dsp:txXfrm rot="-5400000">
        <a:off x="1" y="3038331"/>
        <a:ext cx="1465764" cy="628185"/>
      </dsp:txXfrm>
    </dsp:sp>
    <dsp:sp modelId="{7C5A155A-7136-43D3-9BAA-B0CDE7BBAB9E}">
      <dsp:nvSpPr>
        <dsp:cNvPr id="0" name=""/>
        <dsp:cNvSpPr/>
      </dsp:nvSpPr>
      <dsp:spPr>
        <a:xfrm rot="5400000">
          <a:off x="4578212" y="-1131890"/>
          <a:ext cx="2010854" cy="8235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5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000" kern="1200" dirty="0"/>
            <a:t>Recomenda-se que a análise técnica dos órgãos gestores de recursos hídricos dos pedidos de DRDH ou Outorgas para novos </a:t>
          </a:r>
          <a:r>
            <a:rPr lang="pt-BR" sz="3000" kern="1200" dirty="0" err="1"/>
            <a:t>AHEs</a:t>
          </a:r>
          <a:r>
            <a:rPr lang="pt-BR" sz="3000" kern="1200" dirty="0"/>
            <a:t> na RH-Paraguai incorporem os resultados parciais consolidados dos estudos realizados pela ANA sobre os efeitos das hidrelétricas</a:t>
          </a:r>
        </a:p>
      </dsp:txBody>
      <dsp:txXfrm rot="-5400000">
        <a:off x="1465765" y="2078719"/>
        <a:ext cx="8137587" cy="18145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0D43-3210-4EDE-8CA6-BB6F0F174729}">
      <dsp:nvSpPr>
        <dsp:cNvPr id="0" name=""/>
        <dsp:cNvSpPr/>
      </dsp:nvSpPr>
      <dsp:spPr>
        <a:xfrm rot="5400000">
          <a:off x="-176213" y="256466"/>
          <a:ext cx="1174759" cy="822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 dirty="0"/>
        </a:p>
      </dsp:txBody>
      <dsp:txXfrm rot="-5400000">
        <a:off x="2" y="491418"/>
        <a:ext cx="822331" cy="352428"/>
      </dsp:txXfrm>
    </dsp:sp>
    <dsp:sp modelId="{0832A00F-7CBC-452F-9696-D5BCEB03DCA1}">
      <dsp:nvSpPr>
        <dsp:cNvPr id="0" name=""/>
        <dsp:cNvSpPr/>
      </dsp:nvSpPr>
      <dsp:spPr>
        <a:xfrm rot="5400000">
          <a:off x="4802640" y="-3977542"/>
          <a:ext cx="918564" cy="8879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Reforço das ações de fiscalização por meio de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parcerias com outras entidades que tenham maior capilaridade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e maior frequência em ações de campo</a:t>
          </a:r>
          <a:endParaRPr lang="pt-BR" sz="2000" kern="1200" dirty="0"/>
        </a:p>
      </dsp:txBody>
      <dsp:txXfrm rot="-5400000">
        <a:off x="822332" y="47607"/>
        <a:ext cx="8834341" cy="828882"/>
      </dsp:txXfrm>
    </dsp:sp>
    <dsp:sp modelId="{021E15F5-9FD4-4006-A327-BC55C745F34D}">
      <dsp:nvSpPr>
        <dsp:cNvPr id="0" name=""/>
        <dsp:cNvSpPr/>
      </dsp:nvSpPr>
      <dsp:spPr>
        <a:xfrm rot="5400000">
          <a:off x="-176213" y="1331502"/>
          <a:ext cx="1174759" cy="822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 dirty="0"/>
        </a:p>
      </dsp:txBody>
      <dsp:txXfrm rot="-5400000">
        <a:off x="2" y="1566454"/>
        <a:ext cx="822331" cy="352428"/>
      </dsp:txXfrm>
    </dsp:sp>
    <dsp:sp modelId="{7C5A155A-7136-43D3-9BAA-B0CDE7BBAB9E}">
      <dsp:nvSpPr>
        <dsp:cNvPr id="0" name=""/>
        <dsp:cNvSpPr/>
      </dsp:nvSpPr>
      <dsp:spPr>
        <a:xfrm rot="5400000">
          <a:off x="4836914" y="-2902506"/>
          <a:ext cx="850017" cy="8879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Utilização de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tecnologias de sensoriamento remoto e geoprocessamento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para suporte às ações de fiscalização</a:t>
          </a:r>
          <a:endParaRPr lang="pt-BR" sz="2000" kern="1200" dirty="0"/>
        </a:p>
      </dsp:txBody>
      <dsp:txXfrm rot="-5400000">
        <a:off x="822332" y="1153570"/>
        <a:ext cx="8837688" cy="767029"/>
      </dsp:txXfrm>
    </dsp:sp>
    <dsp:sp modelId="{88BF3356-2F0B-41EC-B228-1105FC6D8B5A}">
      <dsp:nvSpPr>
        <dsp:cNvPr id="0" name=""/>
        <dsp:cNvSpPr/>
      </dsp:nvSpPr>
      <dsp:spPr>
        <a:xfrm rot="5400000">
          <a:off x="-176213" y="2369530"/>
          <a:ext cx="1174759" cy="822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 dirty="0"/>
        </a:p>
      </dsp:txBody>
      <dsp:txXfrm rot="-5400000">
        <a:off x="2" y="2604482"/>
        <a:ext cx="822331" cy="352428"/>
      </dsp:txXfrm>
    </dsp:sp>
    <dsp:sp modelId="{A7AFAEB7-44D5-4E20-BD61-E0CB2BB9B744}">
      <dsp:nvSpPr>
        <dsp:cNvPr id="0" name=""/>
        <dsp:cNvSpPr/>
      </dsp:nvSpPr>
      <dsp:spPr>
        <a:xfrm rot="5400000">
          <a:off x="4873921" y="-1864477"/>
          <a:ext cx="776001" cy="8879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Utilização de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informações de monitoramento de recursos hídricos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no apoio técnico às ações de fiscalização</a:t>
          </a:r>
          <a:endParaRPr lang="pt-BR" sz="2000" kern="1200" dirty="0"/>
        </a:p>
      </dsp:txBody>
      <dsp:txXfrm rot="-5400000">
        <a:off x="822331" y="2224994"/>
        <a:ext cx="8841301" cy="700239"/>
      </dsp:txXfrm>
    </dsp:sp>
    <dsp:sp modelId="{E9A35AF3-07C0-438A-A747-EEF7D7FA5AEA}">
      <dsp:nvSpPr>
        <dsp:cNvPr id="0" name=""/>
        <dsp:cNvSpPr/>
      </dsp:nvSpPr>
      <dsp:spPr>
        <a:xfrm rot="5400000">
          <a:off x="-176213" y="3401355"/>
          <a:ext cx="1174759" cy="8223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 dirty="0"/>
        </a:p>
      </dsp:txBody>
      <dsp:txXfrm rot="-5400000">
        <a:off x="2" y="3636307"/>
        <a:ext cx="822331" cy="352428"/>
      </dsp:txXfrm>
    </dsp:sp>
    <dsp:sp modelId="{0FE020FC-9E98-48BC-A7F3-F57A3D329E51}">
      <dsp:nvSpPr>
        <dsp:cNvPr id="0" name=""/>
        <dsp:cNvSpPr/>
      </dsp:nvSpPr>
      <dsp:spPr>
        <a:xfrm rot="5400000">
          <a:off x="4880125" y="-832653"/>
          <a:ext cx="763593" cy="8879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Estabelecimento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de equipes dedicadas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 à finalidade de fiscalização</a:t>
          </a:r>
          <a:endParaRPr lang="pt-BR" sz="2000" kern="1200" dirty="0"/>
        </a:p>
      </dsp:txBody>
      <dsp:txXfrm rot="-5400000">
        <a:off x="822331" y="3262417"/>
        <a:ext cx="8841906" cy="6890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0D43-3210-4EDE-8CA6-BB6F0F174729}">
      <dsp:nvSpPr>
        <dsp:cNvPr id="0" name=""/>
        <dsp:cNvSpPr/>
      </dsp:nvSpPr>
      <dsp:spPr>
        <a:xfrm rot="5400000">
          <a:off x="-172025" y="361484"/>
          <a:ext cx="1146839" cy="80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-5400000">
        <a:off x="2" y="590852"/>
        <a:ext cx="802787" cy="344052"/>
      </dsp:txXfrm>
    </dsp:sp>
    <dsp:sp modelId="{0832A00F-7CBC-452F-9696-D5BCEB03DCA1}">
      <dsp:nvSpPr>
        <dsp:cNvPr id="0" name=""/>
        <dsp:cNvSpPr/>
      </dsp:nvSpPr>
      <dsp:spPr>
        <a:xfrm rot="5400000">
          <a:off x="4692246" y="-3887181"/>
          <a:ext cx="1119808" cy="889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Deve ser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utilizada a base de dados do PRH Paraguai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no desenvolvimento dos Planos de bacias hidrográficas. Dependendo do momento de elaboração de cada plano, não há a necessidade de novo diagnóstico 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Detalhar plano de ações</a:t>
          </a:r>
          <a:endParaRPr lang="pt-BR" sz="2000" kern="1200" dirty="0"/>
        </a:p>
      </dsp:txBody>
      <dsp:txXfrm rot="-5400000">
        <a:off x="802788" y="56942"/>
        <a:ext cx="8844061" cy="1010478"/>
      </dsp:txXfrm>
    </dsp:sp>
    <dsp:sp modelId="{021E15F5-9FD4-4006-A327-BC55C745F34D}">
      <dsp:nvSpPr>
        <dsp:cNvPr id="0" name=""/>
        <dsp:cNvSpPr/>
      </dsp:nvSpPr>
      <dsp:spPr>
        <a:xfrm rot="5400000">
          <a:off x="-172025" y="1410971"/>
          <a:ext cx="1146839" cy="80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-5400000">
        <a:off x="2" y="1640339"/>
        <a:ext cx="802787" cy="344052"/>
      </dsp:txXfrm>
    </dsp:sp>
    <dsp:sp modelId="{7C5A155A-7136-43D3-9BAA-B0CDE7BBAB9E}">
      <dsp:nvSpPr>
        <dsp:cNvPr id="0" name=""/>
        <dsp:cNvSpPr/>
      </dsp:nvSpPr>
      <dsp:spPr>
        <a:xfrm rot="5400000">
          <a:off x="4837243" y="-2837694"/>
          <a:ext cx="829815" cy="889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Acompanhamento do PRH Paraguai e dos planos de bacias hidrográficas deve ser realizado por meio de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indicadores de performance</a:t>
          </a:r>
          <a:endParaRPr lang="pt-BR" sz="2000" kern="1200" dirty="0"/>
        </a:p>
      </dsp:txBody>
      <dsp:txXfrm rot="-5400000">
        <a:off x="802788" y="1237269"/>
        <a:ext cx="8858218" cy="748799"/>
      </dsp:txXfrm>
    </dsp:sp>
    <dsp:sp modelId="{88BF3356-2F0B-41EC-B228-1105FC6D8B5A}">
      <dsp:nvSpPr>
        <dsp:cNvPr id="0" name=""/>
        <dsp:cNvSpPr/>
      </dsp:nvSpPr>
      <dsp:spPr>
        <a:xfrm rot="5400000">
          <a:off x="-172025" y="2418273"/>
          <a:ext cx="1146839" cy="80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-5400000">
        <a:off x="2" y="2647641"/>
        <a:ext cx="802787" cy="344052"/>
      </dsp:txXfrm>
    </dsp:sp>
    <dsp:sp modelId="{A7AFAEB7-44D5-4E20-BD61-E0CB2BB9B744}">
      <dsp:nvSpPr>
        <dsp:cNvPr id="0" name=""/>
        <dsp:cNvSpPr/>
      </dsp:nvSpPr>
      <dsp:spPr>
        <a:xfrm rot="5400000">
          <a:off x="4890799" y="-1830392"/>
          <a:ext cx="722702" cy="889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Devem ser elaborados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relatórios anuais de execução das ações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 de cada plano</a:t>
          </a:r>
          <a:endParaRPr lang="pt-BR" sz="2000" kern="1200" dirty="0"/>
        </a:p>
      </dsp:txBody>
      <dsp:txXfrm rot="-5400000">
        <a:off x="802788" y="2292898"/>
        <a:ext cx="8863447" cy="652144"/>
      </dsp:txXfrm>
    </dsp:sp>
    <dsp:sp modelId="{E9A35AF3-07C0-438A-A747-EEF7D7FA5AEA}">
      <dsp:nvSpPr>
        <dsp:cNvPr id="0" name=""/>
        <dsp:cNvSpPr/>
      </dsp:nvSpPr>
      <dsp:spPr>
        <a:xfrm rot="5400000">
          <a:off x="-172025" y="3425575"/>
          <a:ext cx="1146839" cy="80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-5400000">
        <a:off x="2" y="3654943"/>
        <a:ext cx="802787" cy="344052"/>
      </dsp:txXfrm>
    </dsp:sp>
    <dsp:sp modelId="{0FE020FC-9E98-48BC-A7F3-F57A3D329E51}">
      <dsp:nvSpPr>
        <dsp:cNvPr id="0" name=""/>
        <dsp:cNvSpPr/>
      </dsp:nvSpPr>
      <dsp:spPr>
        <a:xfrm rot="5400000">
          <a:off x="4888712" y="-823090"/>
          <a:ext cx="726876" cy="889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Buscar o desenvolvimento dos planos de bacias de forma </a:t>
          </a: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concomitante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 aos estudos de enquadramento</a:t>
          </a:r>
          <a:endParaRPr lang="pt-BR" sz="2000" kern="1200" dirty="0"/>
        </a:p>
      </dsp:txBody>
      <dsp:txXfrm rot="-5400000">
        <a:off x="802788" y="3298317"/>
        <a:ext cx="8863243" cy="655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B1937-E507-4794-81EB-FF087B14D285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EFCF2-23A0-489B-A7CA-33926F89F3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13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FCF2-23A0-489B-A7CA-33926F89F35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19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Classificação</a:t>
            </a:r>
            <a:r>
              <a:rPr lang="pt-BR" baseline="0" dirty="0"/>
              <a:t> CONAMA conforme Uso preponderante </a:t>
            </a:r>
            <a:r>
              <a:rPr lang="pt-BR" baseline="0"/>
              <a:t>mais restritivo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FCF2-23A0-489B-A7CA-33926F89F354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89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causas de incompatibilidade: rebanhos bovinos, sobretudo no Mato Grosso do Sul, e a população urbana, principalmente em Mato Grosso.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FCF2-23A0-489B-A7CA-33926F89F354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60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causas de incompatibilidade: setor agropecuário (agricultura e criação animal), principalmente na porção sul da RH-Paraguai.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FCF2-23A0-489B-A7CA-33926F89F354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16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95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2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74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97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80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87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06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57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4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01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8941-7A31-4EA6-808A-2C79EB6A94C7}" type="datetimeFigureOut">
              <a:rPr lang="pt-BR" smtClean="0"/>
              <a:t>25/04/2018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77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12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8.sv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svg"/><Relationship Id="rId9" Type="http://schemas.microsoft.com/office/2007/relationships/diagramDrawing" Target="../diagrams/drawing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8.svg"/><Relationship Id="rId9" Type="http://schemas.microsoft.com/office/2007/relationships/diagramDrawing" Target="../diagrams/drawing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8.svg"/><Relationship Id="rId9" Type="http://schemas.microsoft.com/office/2007/relationships/diagramDrawing" Target="../diagrams/drawing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8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8.svg"/><Relationship Id="rId9" Type="http://schemas.microsoft.com/office/2007/relationships/diagramDrawing" Target="../diagrams/drawing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8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8.svg"/><Relationship Id="rId9" Type="http://schemas.microsoft.com/office/2007/relationships/diagramDrawing" Target="../diagrams/drawin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8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8.svg"/><Relationship Id="rId9" Type="http://schemas.microsoft.com/office/2007/relationships/diagramDrawing" Target="../diagrams/drawing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8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8.svg"/><Relationship Id="rId9" Type="http://schemas.microsoft.com/office/2007/relationships/diagramDrawing" Target="../diagrams/drawing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8.svg"/><Relationship Id="rId9" Type="http://schemas.microsoft.com/office/2007/relationships/diagramDrawing" Target="../diagrams/drawing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emf"/><Relationship Id="rId4" Type="http://schemas.openxmlformats.org/officeDocument/2006/relationships/image" Target="../media/image8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8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8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8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8.svg"/><Relationship Id="rId9" Type="http://schemas.microsoft.com/office/2007/relationships/diagramDrawing" Target="../diagrams/drawin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8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8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8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8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emf"/><Relationship Id="rId4" Type="http://schemas.openxmlformats.org/officeDocument/2006/relationships/image" Target="../media/image8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8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8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8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8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5BD5C7-6575-494F-9921-2CD1EEA1DA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6" y="-477078"/>
            <a:ext cx="10031896" cy="7335078"/>
          </a:xfrm>
          <a:prstGeom prst="rect">
            <a:avLst/>
          </a:prstGeom>
        </p:spPr>
      </p:pic>
      <p:pic>
        <p:nvPicPr>
          <p:cNvPr id="10" name="Imagem 9" descr="Uma imagem contendo mostrador&#10;&#10;Descrição gerada com alta confiança">
            <a:extLst>
              <a:ext uri="{FF2B5EF4-FFF2-40B4-BE49-F238E27FC236}">
                <a16:creationId xmlns:a16="http://schemas.microsoft.com/office/drawing/2014/main" id="{4C16B430-F060-46CC-A0B4-C9D71E5016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6" y="2451652"/>
            <a:ext cx="9906000" cy="44461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7493709-F1EF-4F87-8411-53CADFDB5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93" y="5923722"/>
            <a:ext cx="492918" cy="7986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3EFB15-4855-4D8F-A43F-3EF018D814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48" y="5791199"/>
            <a:ext cx="5023613" cy="114938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BA47120-82A4-4E51-BAA4-523A869BDC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4551" y="2346980"/>
            <a:ext cx="5277160" cy="16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8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467544" y="1810789"/>
            <a:ext cx="906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39757821"/>
              </p:ext>
            </p:extLst>
          </p:nvPr>
        </p:nvGraphicFramePr>
        <p:xfrm>
          <a:off x="85725" y="1829839"/>
          <a:ext cx="9655332" cy="4053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760923" y="129966"/>
            <a:ext cx="514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ESTRATÉGICOS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821141791"/>
              </p:ext>
            </p:extLst>
          </p:nvPr>
        </p:nvGraphicFramePr>
        <p:xfrm>
          <a:off x="849745" y="5954568"/>
          <a:ext cx="8186751" cy="80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92206375"/>
              </p:ext>
            </p:extLst>
          </p:nvPr>
        </p:nvGraphicFramePr>
        <p:xfrm>
          <a:off x="-925946" y="1084965"/>
          <a:ext cx="10718800" cy="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5505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467544" y="2039389"/>
            <a:ext cx="906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763688" y="2228614"/>
            <a:ext cx="3227083" cy="3805250"/>
            <a:chOff x="1763688" y="2000014"/>
            <a:chExt cx="3227083" cy="3805250"/>
          </a:xfrm>
        </p:grpSpPr>
        <p:sp>
          <p:nvSpPr>
            <p:cNvPr id="8" name="Elipse 7"/>
            <p:cNvSpPr/>
            <p:nvPr/>
          </p:nvSpPr>
          <p:spPr>
            <a:xfrm>
              <a:off x="3707904" y="2000014"/>
              <a:ext cx="648072" cy="64807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4182500" y="2780928"/>
              <a:ext cx="648072" cy="64807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11" name="Elipse 10"/>
            <p:cNvSpPr/>
            <p:nvPr/>
          </p:nvSpPr>
          <p:spPr>
            <a:xfrm>
              <a:off x="4182500" y="4437112"/>
              <a:ext cx="648072" cy="64807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4342699" y="3645024"/>
              <a:ext cx="648072" cy="64807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</a:rPr>
                <a:t>A</a:t>
              </a: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1763688" y="2636912"/>
              <a:ext cx="2579011" cy="2592288"/>
              <a:chOff x="1763688" y="2636912"/>
              <a:chExt cx="2579011" cy="2592288"/>
            </a:xfrm>
          </p:grpSpPr>
          <p:sp>
            <p:nvSpPr>
              <p:cNvPr id="17" name="Elipse 16"/>
              <p:cNvSpPr/>
              <p:nvPr/>
            </p:nvSpPr>
            <p:spPr>
              <a:xfrm>
                <a:off x="1763688" y="3332278"/>
                <a:ext cx="1440160" cy="115212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400" b="1" dirty="0"/>
                  <a:t>Metas</a:t>
                </a:r>
              </a:p>
            </p:txBody>
          </p:sp>
          <p:cxnSp>
            <p:nvCxnSpPr>
              <p:cNvPr id="18" name="Conector reto 17"/>
              <p:cNvCxnSpPr/>
              <p:nvPr/>
            </p:nvCxnSpPr>
            <p:spPr>
              <a:xfrm flipV="1">
                <a:off x="3203848" y="2636912"/>
                <a:ext cx="648072" cy="936104"/>
              </a:xfrm>
              <a:prstGeom prst="line">
                <a:avLst/>
              </a:prstGeom>
              <a:ln w="38100">
                <a:solidFill>
                  <a:srgbClr val="7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/>
              <p:nvPr/>
            </p:nvCxnSpPr>
            <p:spPr>
              <a:xfrm flipV="1">
                <a:off x="3356248" y="3268538"/>
                <a:ext cx="828092" cy="468052"/>
              </a:xfrm>
              <a:prstGeom prst="line">
                <a:avLst/>
              </a:prstGeom>
              <a:ln w="38100">
                <a:solidFill>
                  <a:srgbClr val="7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3356248" y="4149080"/>
                <a:ext cx="828092" cy="432048"/>
              </a:xfrm>
              <a:prstGeom prst="line">
                <a:avLst/>
              </a:prstGeom>
              <a:ln w="38100">
                <a:solidFill>
                  <a:srgbClr val="7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/>
              <p:nvPr/>
            </p:nvCxnSpPr>
            <p:spPr>
              <a:xfrm>
                <a:off x="3354408" y="3933056"/>
                <a:ext cx="988291" cy="0"/>
              </a:xfrm>
              <a:prstGeom prst="line">
                <a:avLst/>
              </a:prstGeom>
              <a:ln w="38100">
                <a:solidFill>
                  <a:srgbClr val="7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/>
              <p:cNvCxnSpPr/>
              <p:nvPr/>
            </p:nvCxnSpPr>
            <p:spPr>
              <a:xfrm>
                <a:off x="3203848" y="4300822"/>
                <a:ext cx="648072" cy="928378"/>
              </a:xfrm>
              <a:prstGeom prst="line">
                <a:avLst/>
              </a:prstGeom>
              <a:ln w="38100">
                <a:solidFill>
                  <a:srgbClr val="7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Elipse 13"/>
            <p:cNvSpPr/>
            <p:nvPr/>
          </p:nvSpPr>
          <p:spPr>
            <a:xfrm>
              <a:off x="3694627" y="5157192"/>
              <a:ext cx="648072" cy="64807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</a:rPr>
                <a:t>T</a:t>
              </a: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4576114" y="2361456"/>
            <a:ext cx="26356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Específicas (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852511" y="3113474"/>
            <a:ext cx="32191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Mensuráveis (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014023" y="3948870"/>
            <a:ext cx="26789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Atingíveis (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Attainable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923353" y="4845488"/>
            <a:ext cx="24529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Realistas (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427984" y="5529808"/>
            <a:ext cx="34249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Temporizáveis (Time-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467544" y="1168355"/>
            <a:ext cx="887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DO PRH PARAGUAI</a:t>
            </a:r>
          </a:p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BÁSICOS </a:t>
            </a:r>
          </a:p>
        </p:txBody>
      </p:sp>
    </p:spTree>
    <p:extLst>
      <p:ext uri="{BB962C8B-B14F-4D97-AF65-F5344CB8AC3E}">
        <p14:creationId xmlns:p14="http://schemas.microsoft.com/office/powerpoint/2010/main" val="34112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467544" y="1313336"/>
            <a:ext cx="887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 DO PRH PARAGUAI</a:t>
            </a:r>
          </a:p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BÁSICOS 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612367" y="2324228"/>
            <a:ext cx="64838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São orientações para a execução de ações ou para suporte à definição de estratégias de ação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Devem dar suporte ao atendimento dos objetivos e metas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Deverão ser verificadas quando da elaboração dos Programas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Devem ser viáveis de serem cumpridas</a:t>
            </a:r>
          </a:p>
        </p:txBody>
      </p:sp>
    </p:spTree>
    <p:extLst>
      <p:ext uri="{BB962C8B-B14F-4D97-AF65-F5344CB8AC3E}">
        <p14:creationId xmlns:p14="http://schemas.microsoft.com/office/powerpoint/2010/main" val="52684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670335" y="1470260"/>
            <a:ext cx="614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DIRETRIZES</a:t>
            </a:r>
            <a:b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PRH PARAGUAI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369698" y="2828251"/>
            <a:ext cx="6464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Atingíveis, Realistas e Temporizáveis</a:t>
            </a: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Devem ser viáveis de serem cumpridas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369698" y="4316739"/>
            <a:ext cx="9337964" cy="10156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Metas e diretrizes devem ser pactuadas com os órgãos gestores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Reunião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pactuação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com ANA 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OGERHs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em 10 e 11/07/17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905" y="1315244"/>
            <a:ext cx="2718646" cy="268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7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5401" y="1004117"/>
            <a:ext cx="990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DO PROGNÓSTICO – CENÁRIO DO PLANO</a:t>
            </a:r>
            <a:b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PARA IDENTIFICAÇÃO E INTERPRETAÇÃO</a:t>
            </a:r>
            <a:b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ARQUÉTIPOS DE MICROBACIAS – COMPONENTE QUANTITATIVO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29" y="2019780"/>
            <a:ext cx="9004144" cy="451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07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19" y="1000800"/>
            <a:ext cx="4185982" cy="58572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817243" y="15125"/>
            <a:ext cx="724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BALANÇO HÍDRICO E CENÁRIO DO PLANO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 QUANTITATIVO</a:t>
            </a:r>
          </a:p>
        </p:txBody>
      </p:sp>
      <p:pic>
        <p:nvPicPr>
          <p:cNvPr id="10" name="Imagem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263" y="1000800"/>
            <a:ext cx="4185982" cy="58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9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850367" y="35060"/>
            <a:ext cx="626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DO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BALANÇO HÍDRICO NO BRASIL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5570" y="6444986"/>
            <a:ext cx="92827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Conjuntura dos recursos hídricos: Informe 2016 / Agência Nacional de Águas - Brasília: ANA, 2016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24" y="1076323"/>
            <a:ext cx="5237684" cy="493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5764" y="4743297"/>
            <a:ext cx="6073561" cy="157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94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27066" y="1452580"/>
            <a:ext cx="9701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HORIZONTES TEMPORAIS DO PRH PARAGUAI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40390" y="2556224"/>
            <a:ext cx="1800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Curto Prazo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40390" y="3791378"/>
            <a:ext cx="1800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Médio Prazo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0390" y="5202368"/>
            <a:ext cx="1800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Longo Prazo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510274" y="2514688"/>
            <a:ext cx="1800534" cy="40011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2018 - 2021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2402090" y="2556224"/>
            <a:ext cx="85000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310808" y="3687507"/>
            <a:ext cx="1800534" cy="40011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2022 - 2026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2402089" y="3791378"/>
            <a:ext cx="2527719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111342" y="5095077"/>
            <a:ext cx="1800534" cy="40011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2027 - 2031</a:t>
            </a:r>
          </a:p>
        </p:txBody>
      </p:sp>
      <p:sp>
        <p:nvSpPr>
          <p:cNvPr id="20" name="Seta para a direita 19"/>
          <p:cNvSpPr/>
          <p:nvPr/>
        </p:nvSpPr>
        <p:spPr>
          <a:xfrm>
            <a:off x="2402088" y="5119296"/>
            <a:ext cx="4568555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677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040867" y="2591851"/>
            <a:ext cx="79548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</a:t>
            </a:r>
            <a:b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DIRETRIZES DO </a:t>
            </a:r>
            <a:b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PRH PARAGUAI</a:t>
            </a:r>
          </a:p>
        </p:txBody>
      </p:sp>
    </p:spTree>
    <p:extLst>
      <p:ext uri="{BB962C8B-B14F-4D97-AF65-F5344CB8AC3E}">
        <p14:creationId xmlns:p14="http://schemas.microsoft.com/office/powerpoint/2010/main" val="616052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60435804"/>
              </p:ext>
            </p:extLst>
          </p:nvPr>
        </p:nvGraphicFramePr>
        <p:xfrm>
          <a:off x="380829" y="2784795"/>
          <a:ext cx="9193987" cy="192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04733" y="2646296"/>
            <a:ext cx="2577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COMPONENTE ESTRATÉGICO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87900" y="2923295"/>
            <a:ext cx="641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27066" y="1452580"/>
            <a:ext cx="970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 PARA O</a:t>
            </a: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GERENCIAMENTO DOS RECURSOS HÍDRICOS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5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040867" y="2371528"/>
            <a:ext cx="7954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DO PP-04 DEFINIÇÃO DAS METAS DO PRH PARAGUAI E DIRETRIZES E ESTUDOS PARA OS INSTRUMENTOS DE GESTÃO</a:t>
            </a:r>
          </a:p>
        </p:txBody>
      </p:sp>
    </p:spTree>
    <p:extLst>
      <p:ext uri="{BB962C8B-B14F-4D97-AF65-F5344CB8AC3E}">
        <p14:creationId xmlns:p14="http://schemas.microsoft.com/office/powerpoint/2010/main" val="370300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080"/>
          <a:stretch/>
        </p:blipFill>
        <p:spPr bwMode="auto">
          <a:xfrm>
            <a:off x="70249" y="2588109"/>
            <a:ext cx="9792888" cy="170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 PARA O GERENCIAMENTO DOS RECURSOS HÍDRICOS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METAS</a:t>
            </a:r>
          </a:p>
        </p:txBody>
      </p:sp>
    </p:spTree>
    <p:extLst>
      <p:ext uri="{BB962C8B-B14F-4D97-AF65-F5344CB8AC3E}">
        <p14:creationId xmlns:p14="http://schemas.microsoft.com/office/powerpoint/2010/main" val="49881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 PARA O GERENCIAMENTO DOS RECURSOS HÍDRICOS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METAS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3" y="2588400"/>
            <a:ext cx="9775776" cy="247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01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374892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 PARA O GERENCIAMENTO DOS RECURSOS HÍDRICOS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DIRETRIZES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182" y="2474313"/>
            <a:ext cx="2738402" cy="334693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7504" y="2300227"/>
            <a:ext cx="69527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Adequar responsabilidades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das equipes dos órgãos gestores quanto às demandas do PRH Paraguai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Regulamentar legislação do MT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incluir a possibilidade de Agência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Implementar Fundos Estaduais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Recursos Hídricos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Desenvolver ações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gestão de recursos hídricos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transfronteiriços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Acordo de Cooperação para Desenvolvimento Sustentável e Gestão Integrada da Bacia Hidrográfica do Rio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Projeto de Proteção Ambiental e Desenvolvimento Sustentável do Sistema Aquífero Guarani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Projeto “Desenvolvimento institucional para a gestão integrada de recursos hídricos no Estado Plurinacional da Bolívia”</a:t>
            </a:r>
          </a:p>
        </p:txBody>
      </p:sp>
    </p:spTree>
    <p:extLst>
      <p:ext uri="{BB962C8B-B14F-4D97-AF65-F5344CB8AC3E}">
        <p14:creationId xmlns:p14="http://schemas.microsoft.com/office/powerpoint/2010/main" val="238180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467543" y="1195231"/>
            <a:ext cx="8870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</a:t>
            </a:r>
            <a:b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DE GESTÃO DOS RECURSOS HÍDRICOS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0802" y="3142674"/>
            <a:ext cx="270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COMPONENTE ESTRATÉGICO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86545" y="2345330"/>
            <a:ext cx="663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32210043"/>
              </p:ext>
            </p:extLst>
          </p:nvPr>
        </p:nvGraphicFramePr>
        <p:xfrm>
          <a:off x="212436" y="2524125"/>
          <a:ext cx="9624290" cy="3814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51147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998253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OUTORGA - OBJETIVO E METAS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1" y="1783442"/>
            <a:ext cx="9792000" cy="390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530907" y="2208450"/>
            <a:ext cx="8296885" cy="1404000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2262" y="5762369"/>
            <a:ext cx="9756986" cy="10156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 das </a:t>
            </a:r>
            <a:r>
              <a:rPr lang="pt-BR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PCHs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nos recursos pesqueiros e na dinâmica hidrológica e </a:t>
            </a:r>
            <a:r>
              <a:rPr lang="pt-BR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sedimentológica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planície pantaneira. Estudo para avaliação dos efeitos da implantação de aproveitamentos hidrelétricos na RH-Paraguai já está sendo conduzido pela ANA, visando antecipar a obtenção de informações fundamentais e necessárias para o cumprimento de outras metas do PRH Paraguai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513860" y="4259261"/>
            <a:ext cx="8313933" cy="1426790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293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53"/>
          <a:stretch/>
        </p:blipFill>
        <p:spPr bwMode="auto">
          <a:xfrm>
            <a:off x="61324" y="1575136"/>
            <a:ext cx="9792000" cy="47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892499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OUTORGA - OBJETIVO E METAS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05315" y="4059680"/>
            <a:ext cx="8348009" cy="1867893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52032" y="6284952"/>
            <a:ext cx="9801292" cy="5539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Maciço Urucum: conflito entre demanda de mineração (quanti e </a:t>
            </a:r>
            <a:r>
              <a:rPr lang="pt-BR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 abastecimento de comunidades rurais</a:t>
            </a:r>
          </a:p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Perdas de pastos da pecuária provocou o </a:t>
            </a:r>
            <a:r>
              <a:rPr lang="pt-BR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exôdo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rural para a região de Corumbá</a:t>
            </a:r>
          </a:p>
        </p:txBody>
      </p:sp>
    </p:spTree>
    <p:extLst>
      <p:ext uri="{BB962C8B-B14F-4D97-AF65-F5344CB8AC3E}">
        <p14:creationId xmlns:p14="http://schemas.microsoft.com/office/powerpoint/2010/main" val="3472449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857374" y="35060"/>
            <a:ext cx="438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DA OUTORGA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BRASIL E RH-PARAGUAI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" y="6304002"/>
            <a:ext cx="990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Outorgas vigentes em rios de domínio da União em julho de 2015</a:t>
            </a:r>
          </a:p>
          <a:p>
            <a:pPr algn="ct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Conjuntura dos recursos hídricos: Informe 2016 / Agência Nacional de Águas - Brasília: ANA, 2016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654" y="962025"/>
            <a:ext cx="5406693" cy="537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29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943099" y="107473"/>
            <a:ext cx="438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DA OUTORGA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BRASIL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" y="6304002"/>
            <a:ext cx="990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Outorgas vigentes em rios de domínio estadual em julho de 2015</a:t>
            </a:r>
          </a:p>
          <a:p>
            <a:pPr algn="ct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Conjuntura dos recursos hídricos: Informe 2016 / Agência Nacional de Águas - Brasília: ANA, 2016 </a:t>
            </a:r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401" y="961200"/>
            <a:ext cx="5407200" cy="53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3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464989893"/>
              </p:ext>
            </p:extLst>
          </p:nvPr>
        </p:nvGraphicFramePr>
        <p:xfrm>
          <a:off x="107504" y="1796468"/>
          <a:ext cx="970151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020949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OUTORGA - PRINCIPAIS DIRETRIZES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948157" y="3984206"/>
            <a:ext cx="8904135" cy="917098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57615" y="6248345"/>
            <a:ext cx="9801292" cy="5539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Intensificação do uso da hidrovia e de transporte de cargas,</a:t>
            </a:r>
            <a:b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 de acidentes, danos ambientais às margens dos rios (</a:t>
            </a:r>
            <a:r>
              <a:rPr lang="pt-BR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7358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490883464"/>
              </p:ext>
            </p:extLst>
          </p:nvPr>
        </p:nvGraphicFramePr>
        <p:xfrm>
          <a:off x="107504" y="1796468"/>
          <a:ext cx="970151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020949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OUTORGA - PRINCIPAIS DIRETRIZES</a:t>
            </a:r>
          </a:p>
        </p:txBody>
      </p:sp>
    </p:spTree>
    <p:extLst>
      <p:ext uri="{BB962C8B-B14F-4D97-AF65-F5344CB8AC3E}">
        <p14:creationId xmlns:p14="http://schemas.microsoft.com/office/powerpoint/2010/main" val="110265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038522" y="3361293"/>
            <a:ext cx="79548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1542358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5300" y="4062314"/>
            <a:ext cx="7429500" cy="1939925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/>
              <a:t>ANA</a:t>
            </a:r>
            <a:br>
              <a:rPr lang="pt-BR" dirty="0"/>
            </a:br>
            <a:r>
              <a:rPr lang="pt-BR" dirty="0"/>
              <a:t>MMA</a:t>
            </a:r>
            <a:br>
              <a:rPr lang="pt-BR" dirty="0"/>
            </a:br>
            <a:r>
              <a:rPr lang="pt-BR" dirty="0"/>
              <a:t>MI</a:t>
            </a:r>
            <a:br>
              <a:rPr lang="pt-BR" dirty="0"/>
            </a:br>
            <a:r>
              <a:rPr lang="pt-BR" dirty="0"/>
              <a:t>COINTA</a:t>
            </a:r>
            <a:br>
              <a:rPr lang="pt-BR" dirty="0"/>
            </a:br>
            <a:r>
              <a:rPr lang="pt-BR" dirty="0"/>
              <a:t>FONASC</a:t>
            </a:r>
            <a:br>
              <a:rPr lang="pt-BR" dirty="0"/>
            </a:br>
            <a:r>
              <a:rPr lang="pt-BR" dirty="0"/>
              <a:t>UFMS</a:t>
            </a:r>
            <a:br>
              <a:rPr lang="pt-BR" dirty="0"/>
            </a:br>
            <a:r>
              <a:rPr lang="pt-BR" dirty="0"/>
              <a:t>INDIGENA</a:t>
            </a:r>
            <a:br>
              <a:rPr lang="pt-BR" dirty="0"/>
            </a:br>
            <a:r>
              <a:rPr lang="pt-BR" dirty="0"/>
              <a:t>SOS PANTANAL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02843" y="354239"/>
            <a:ext cx="4787900" cy="6169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388" dirty="0"/>
              <a:t>MME</a:t>
            </a:r>
          </a:p>
          <a:p>
            <a:r>
              <a:rPr lang="pt-BR" sz="4388" dirty="0"/>
              <a:t>FIEMT</a:t>
            </a:r>
          </a:p>
          <a:p>
            <a:r>
              <a:rPr lang="pt-BR" sz="4388" dirty="0"/>
              <a:t>CPLAN</a:t>
            </a:r>
          </a:p>
          <a:p>
            <a:r>
              <a:rPr lang="pt-BR" sz="4388" dirty="0"/>
              <a:t>FAMATO</a:t>
            </a:r>
          </a:p>
          <a:p>
            <a:r>
              <a:rPr lang="pt-BR" sz="4388" dirty="0"/>
              <a:t>ABES</a:t>
            </a:r>
          </a:p>
          <a:p>
            <a:r>
              <a:rPr lang="pt-BR" sz="4388" dirty="0"/>
              <a:t>UFMT</a:t>
            </a:r>
          </a:p>
          <a:p>
            <a:r>
              <a:rPr lang="pt-BR" sz="4388" dirty="0"/>
              <a:t>FIEMS</a:t>
            </a:r>
          </a:p>
          <a:p>
            <a:r>
              <a:rPr lang="pt-BR" sz="4388" dirty="0"/>
              <a:t>COOPEMAT</a:t>
            </a:r>
          </a:p>
          <a:p>
            <a:endParaRPr lang="pt-BR" sz="4388" dirty="0"/>
          </a:p>
        </p:txBody>
      </p:sp>
    </p:spTree>
    <p:extLst>
      <p:ext uri="{BB962C8B-B14F-4D97-AF65-F5344CB8AC3E}">
        <p14:creationId xmlns:p14="http://schemas.microsoft.com/office/powerpoint/2010/main" val="564805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1" y="3685582"/>
            <a:ext cx="9792000" cy="88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980000"/>
            <a:ext cx="9701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 META</a:t>
            </a:r>
          </a:p>
        </p:txBody>
      </p:sp>
    </p:spTree>
    <p:extLst>
      <p:ext uri="{BB962C8B-B14F-4D97-AF65-F5344CB8AC3E}">
        <p14:creationId xmlns:p14="http://schemas.microsoft.com/office/powerpoint/2010/main" val="3150407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DIRETRIZES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17268428"/>
              </p:ext>
            </p:extLst>
          </p:nvPr>
        </p:nvGraphicFramePr>
        <p:xfrm>
          <a:off x="107504" y="2347207"/>
          <a:ext cx="970151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11486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0" y="1492831"/>
            <a:ext cx="970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 DE RECURSOS HÍDRICOS 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 METAS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" y="2880000"/>
            <a:ext cx="9792000" cy="197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514483" y="3288155"/>
            <a:ext cx="8348009" cy="826645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1200" y="5513427"/>
            <a:ext cx="9801292" cy="5539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 das Lamentações: Efetividade na implementação de projetos (Taquari)</a:t>
            </a:r>
          </a:p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Árvore dos sonhos: Execução plena dos planos, projetos e programas</a:t>
            </a:r>
          </a:p>
        </p:txBody>
      </p:sp>
    </p:spTree>
    <p:extLst>
      <p:ext uri="{BB962C8B-B14F-4D97-AF65-F5344CB8AC3E}">
        <p14:creationId xmlns:p14="http://schemas.microsoft.com/office/powerpoint/2010/main" val="1078323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 DE RECURSOS HÍDRICOS 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DIRETRIZES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41887948"/>
              </p:ext>
            </p:extLst>
          </p:nvPr>
        </p:nvGraphicFramePr>
        <p:xfrm>
          <a:off x="107504" y="2347207"/>
          <a:ext cx="970151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53759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51686" y="1450084"/>
            <a:ext cx="970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</a:t>
            </a: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 DE RECURSOS HÍDRICOS 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 METAS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" y="2880000"/>
            <a:ext cx="9792000" cy="112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038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 METAS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" y="2327427"/>
            <a:ext cx="9792000" cy="264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877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 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DIRETRIZES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29392018"/>
              </p:ext>
            </p:extLst>
          </p:nvPr>
        </p:nvGraphicFramePr>
        <p:xfrm>
          <a:off x="107504" y="2347207"/>
          <a:ext cx="970151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08485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INFORMAÇÕES 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 METAS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" y="2456216"/>
            <a:ext cx="9792000" cy="206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680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INFORMAÇÕES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DIRETRIZES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03627241"/>
              </p:ext>
            </p:extLst>
          </p:nvPr>
        </p:nvGraphicFramePr>
        <p:xfrm>
          <a:off x="107504" y="2347207"/>
          <a:ext cx="970151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1890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33771" y="5878758"/>
            <a:ext cx="9337964" cy="4616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Documento enviado pela ANA ao GAP em 28/07/17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088845" y="1194811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DA REUNIÃO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1505314" y="1852041"/>
            <a:ext cx="6761231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do PP-04, </a:t>
            </a:r>
            <a:r>
              <a:rPr lang="pt-B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produto que integra o Plano de Ações do PRH Paraguai:</a:t>
            </a:r>
          </a:p>
          <a:p>
            <a:pPr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0" lvl="5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Diretrizes do PRH Paraguai</a:t>
            </a:r>
          </a:p>
          <a:p>
            <a:pPr marL="2628900" lvl="5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28900" lvl="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para subsidiar discussões futuras: Monitoramento e Controle, Alocação de Água, Enquadramento, Cobrança</a:t>
            </a:r>
          </a:p>
          <a:p>
            <a:pPr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789477" y="2818385"/>
            <a:ext cx="1873257" cy="2809885"/>
          </a:xfrm>
          <a:prstGeom prst="rect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18693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ALOCAÇÃO DE ÁGUA - OBJETIVO E METAS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" y="1980000"/>
            <a:ext cx="9792000" cy="472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213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ALOCAÇÃO DE ÁGUA 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DIRETRIZES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06717404"/>
              </p:ext>
            </p:extLst>
          </p:nvPr>
        </p:nvGraphicFramePr>
        <p:xfrm>
          <a:off x="107504" y="2606468"/>
          <a:ext cx="9701514" cy="341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49348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6443" y="1508105"/>
            <a:ext cx="970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ECONÔMICOS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 METAS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" y="2880000"/>
            <a:ext cx="9792000" cy="14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05315" y="3801534"/>
            <a:ext cx="8347885" cy="561252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1200" y="4649888"/>
            <a:ext cx="9792000" cy="5539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PSA é reconhecido pelo seu potencial de apoiar a proteção e o uso sustentável dos recursos naturais e, ao mesmo tempo, de melhorar a qualidade de vida de pequenos produtores rurais</a:t>
            </a:r>
          </a:p>
        </p:txBody>
      </p:sp>
    </p:spTree>
    <p:extLst>
      <p:ext uri="{BB962C8B-B14F-4D97-AF65-F5344CB8AC3E}">
        <p14:creationId xmlns:p14="http://schemas.microsoft.com/office/powerpoint/2010/main" val="3051424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E APERFEIÇOAMENTO DOS INSTRUMENTOS DE GESTÃO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ECONÔMICOS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DIRETRIZES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73004562"/>
              </p:ext>
            </p:extLst>
          </p:nvPr>
        </p:nvGraphicFramePr>
        <p:xfrm>
          <a:off x="107504" y="2572284"/>
          <a:ext cx="9701514" cy="270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29133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49856771"/>
              </p:ext>
            </p:extLst>
          </p:nvPr>
        </p:nvGraphicFramePr>
        <p:xfrm>
          <a:off x="487110" y="2452640"/>
          <a:ext cx="8716711" cy="314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80288" y="3006659"/>
            <a:ext cx="250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COMPONENTE ESTRATÉGICO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186544" y="2419621"/>
            <a:ext cx="600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27066" y="1452580"/>
            <a:ext cx="9701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 DE CONFLITOS PELO USO DOS RECURSOS HÍDRICOS</a:t>
            </a:r>
          </a:p>
        </p:txBody>
      </p:sp>
    </p:spTree>
    <p:extLst>
      <p:ext uri="{BB962C8B-B14F-4D97-AF65-F5344CB8AC3E}">
        <p14:creationId xmlns:p14="http://schemas.microsoft.com/office/powerpoint/2010/main" val="3273379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 DE CONFLITOS PELO USO DOS RECURSOS HÍDRICOS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METAS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" y="1962618"/>
            <a:ext cx="9736668" cy="377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556831" y="2357285"/>
            <a:ext cx="8220505" cy="1274557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88523" y="5800435"/>
            <a:ext cx="9720495" cy="5847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Rede de monitoramento atual considerada insuficiente (águas subterrâneas e superficiais). Necessidade de melhoria</a:t>
            </a:r>
            <a:endParaRPr lang="pt-BR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35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94811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 DE CONFLITOS PELO USO DOS RECURSOS HÍDRICOS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METAS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70" y="1962000"/>
            <a:ext cx="9738000" cy="450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679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000070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 DE CONFLITOS PELO USO DOS RECURSOS HÍDRICOS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METAS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" y="1767259"/>
            <a:ext cx="9738000" cy="403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537485" y="2184400"/>
            <a:ext cx="8280000" cy="3620757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8752" y="5949667"/>
            <a:ext cx="9720495" cy="7848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principais problemas de qualidade na RH-Paraguai são relacionados ao carreamento de sedimentos da região de planalto para o Pantanal; aos efluentes domésticos sem tratamento ou com baixos índices de coleta e tratamento; às cargas poluidoras difusas relacionadas à criação animal e ao uso de agrotóxicos e fertilizantes</a:t>
            </a:r>
          </a:p>
        </p:txBody>
      </p:sp>
    </p:spTree>
    <p:extLst>
      <p:ext uri="{BB962C8B-B14F-4D97-AF65-F5344CB8AC3E}">
        <p14:creationId xmlns:p14="http://schemas.microsoft.com/office/powerpoint/2010/main" val="31526799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160943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 DE CONFLITOS PELO USO DOS RECURSOS HÍDRICOS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METAS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0" y="1928132"/>
            <a:ext cx="97380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548000" y="2353733"/>
            <a:ext cx="8280000" cy="3298673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98752" y="5762369"/>
            <a:ext cx="9720495" cy="10156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 das </a:t>
            </a:r>
            <a:r>
              <a:rPr lang="pt-BR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PCHs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nos recursos pesqueiros e na dinâmica hidrológica e </a:t>
            </a:r>
            <a:r>
              <a:rPr lang="pt-BR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sedimentológica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planície pantaneira. Estudo para avaliação dos efeitos da implantação de aproveitamentos hidrelétricos na RH-Paraguai já está sendo conduzido pela ANA, visando antecipar a obtenção de informações fundamentais e necessárias para o cumprimento de outras metas do PRH Paraguai</a:t>
            </a:r>
          </a:p>
        </p:txBody>
      </p:sp>
    </p:spTree>
    <p:extLst>
      <p:ext uri="{BB962C8B-B14F-4D97-AF65-F5344CB8AC3E}">
        <p14:creationId xmlns:p14="http://schemas.microsoft.com/office/powerpoint/2010/main" val="3591380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467543" y="1821324"/>
            <a:ext cx="887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CONSERVAÇÃO DOS RECURSOS HÍDRICOS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09563110"/>
              </p:ext>
            </p:extLst>
          </p:nvPr>
        </p:nvGraphicFramePr>
        <p:xfrm>
          <a:off x="193965" y="2871391"/>
          <a:ext cx="9624290" cy="144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76420" y="2593628"/>
            <a:ext cx="255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COMPONENTE ESTRATÉGICO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74290" y="2732128"/>
            <a:ext cx="606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6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1905"/>
            <a:ext cx="9906000" cy="5346095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7832437" y="4082472"/>
            <a:ext cx="387927" cy="387927"/>
          </a:xfrm>
          <a:prstGeom prst="ellipse">
            <a:avLst/>
          </a:prstGeom>
          <a:solidFill>
            <a:srgbClr val="C00000">
              <a:alpha val="12157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74255" y="1044324"/>
            <a:ext cx="848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E PRODUTOS DO PRH PARAGUAI</a:t>
            </a:r>
          </a:p>
        </p:txBody>
      </p:sp>
    </p:spTree>
    <p:extLst>
      <p:ext uri="{BB962C8B-B14F-4D97-AF65-F5344CB8AC3E}">
        <p14:creationId xmlns:p14="http://schemas.microsoft.com/office/powerpoint/2010/main" val="31256267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123"/>
          <a:stretch/>
        </p:blipFill>
        <p:spPr bwMode="auto">
          <a:xfrm>
            <a:off x="83177" y="2186035"/>
            <a:ext cx="9751643" cy="156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974669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CONSERVAÇÃO DOS RECURSOS HÍDRICOS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METAS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4040709"/>
            <a:ext cx="9720495" cy="10156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relacionados ao carreamento de sedimentos da região de planalto para o Pantanal; às cargas poluidoras difusas relacionadas à criação animal e ao uso de agrotóxicos e fertilizantes</a:t>
            </a:r>
          </a:p>
          <a:p>
            <a:pPr algn="ctr"/>
            <a:endParaRPr lang="pt-BR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melhoria na </a:t>
            </a: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Conscientização da População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62885" y="2603482"/>
            <a:ext cx="8280000" cy="1103003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971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68" y="2185200"/>
            <a:ext cx="9752400" cy="27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974669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CONSERVAÇÃO DOS RECURSOS HÍDRICOS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METAS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7173" y="5154606"/>
            <a:ext cx="9720495" cy="7848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PSA tem potencial de </a:t>
            </a: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 a proteção e o uso sustentável dos recursos naturais 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ao mesmo tempo, de </a:t>
            </a: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de vida de pequenos produtores rurais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meio da </a:t>
            </a: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recuperação de nascentes e </a:t>
            </a:r>
            <a:r>
              <a:rPr lang="pt-BR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33072" y="3546739"/>
            <a:ext cx="8280000" cy="468000"/>
          </a:xfrm>
          <a:prstGeom prst="rect">
            <a:avLst/>
          </a:prstGeom>
          <a:solidFill>
            <a:srgbClr val="C00000">
              <a:alpha val="2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221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038522" y="1822410"/>
            <a:ext cx="79548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SOBRE OS INSTRUMENTOS DE GESTÃO COMO SUBSÍDIOS A DISCUSSÃO FUTURA</a:t>
            </a:r>
          </a:p>
        </p:txBody>
      </p:sp>
    </p:spTree>
    <p:extLst>
      <p:ext uri="{BB962C8B-B14F-4D97-AF65-F5344CB8AC3E}">
        <p14:creationId xmlns:p14="http://schemas.microsoft.com/office/powerpoint/2010/main" val="1698239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038522" y="2207130"/>
            <a:ext cx="7954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PARA SUBSIDIAR O ENQUADRAMENTO DOS CORPOS DE ÁGUA</a:t>
            </a:r>
          </a:p>
        </p:txBody>
      </p:sp>
    </p:spTree>
    <p:extLst>
      <p:ext uri="{BB962C8B-B14F-4D97-AF65-F5344CB8AC3E}">
        <p14:creationId xmlns:p14="http://schemas.microsoft.com/office/powerpoint/2010/main" val="1909190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199681" y="1314884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1243914" y="1960438"/>
            <a:ext cx="7331675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Básico do PRH-Paraguai: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“elaborar os estudos que subsidiarão uma proposta para o Enquadramento dos corpos hídricos superficiais da região hidrográfica, a ser desenvolvida e encaminhada após a finalização do PRH-Paraguai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realizar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análise integrada das informações obtidas na caracterização da qualidade e dos usos preponderantes </a:t>
            </a:r>
            <a: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atuais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água, identificados na etapa de Diagnóstico, e da qualidade futura dos recursos hídricos, prospectada a partir dos cenários selecionados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863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1243914" y="1960438"/>
            <a:ext cx="80905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preponderantes atuais (consuntivos e não-consuntivos);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do uso preponderante atual mais restritivo em cada trecho de rio e classificação conforme recomendações da Resolução CONAMA nº 357;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 Vigente x Classificação conforme CONAMA;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da modelagem da qualidade dos corpos hídricos para os parâmetros DBO</a:t>
            </a:r>
            <a:r>
              <a:rPr lang="pt-BR" sz="20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5,20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Fósforo;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dos dados da rede de monitoramento da qualidade;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de enquadramento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199681" y="1314884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</a:t>
            </a:r>
          </a:p>
        </p:txBody>
      </p:sp>
    </p:spTree>
    <p:extLst>
      <p:ext uri="{BB962C8B-B14F-4D97-AF65-F5344CB8AC3E}">
        <p14:creationId xmlns:p14="http://schemas.microsoft.com/office/powerpoint/2010/main" val="17195102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84938" y="6306873"/>
            <a:ext cx="4301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Uso Consuntivo de Maior Vazão por Trecho </a:t>
            </a:r>
            <a:endParaRPr lang="pt-B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4394200" y="1038416"/>
            <a:ext cx="55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CONSUNTIVOS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1188000"/>
            <a:ext cx="4417436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394" y="5792369"/>
            <a:ext cx="1843663" cy="92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031408" y="1603316"/>
            <a:ext cx="433546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Predominância do setor agropecuário na região de planalto e no início da planície;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 central do Pantanal preponderam os usos para abastecimento humano rural;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Mineração e Indústria: importantes em poucos trechos(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Corumbá);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Abastecimento urbano: predominam próxima às grandes sedes urbanas (Cuiabá, Corumbá, Rondonópolis, Cáceres, Jardim,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4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84938" y="6306873"/>
            <a:ext cx="4301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Usos Preponderantes</a:t>
            </a:r>
            <a:endParaRPr lang="pt-B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31408" y="1603316"/>
            <a:ext cx="433546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Levantamento inicial a nível de </a:t>
            </a:r>
            <a:r>
              <a:rPr lang="pt-BR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microbacia</a:t>
            </a: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Consolidação para os principais rios;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importantes na RH- Paraguai: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Agropecuários (sobretudo no planalto);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Abastecimento humano (toda RH);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de Conservação e Terras Indígenas (toda RH);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Hidrelétricas, sobretudo no MT;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pt-B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Pesca.</a:t>
            </a:r>
          </a:p>
          <a:p>
            <a:pPr marL="800100" lvl="1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pt-BR"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1188000"/>
            <a:ext cx="4351570" cy="503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220" y="5407565"/>
            <a:ext cx="4315294" cy="135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4394200" y="1038416"/>
            <a:ext cx="55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PREPONDERANTES</a:t>
            </a:r>
          </a:p>
        </p:txBody>
      </p:sp>
    </p:spTree>
    <p:extLst>
      <p:ext uri="{BB962C8B-B14F-4D97-AF65-F5344CB8AC3E}">
        <p14:creationId xmlns:p14="http://schemas.microsoft.com/office/powerpoint/2010/main" val="20918607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60239" y="1038416"/>
            <a:ext cx="848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 ATUAL X CLASSIFICAÇÃO CONAMA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1476000"/>
            <a:ext cx="9512136" cy="496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903" y="5585415"/>
            <a:ext cx="108108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1329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945380" y="1603316"/>
            <a:ext cx="4421495" cy="411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Incompatibilidades: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Coxipó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(MT): </a:t>
            </a:r>
          </a:p>
          <a:p>
            <a:pPr lvl="1" algn="just">
              <a:spcAft>
                <a:spcPts val="3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Classes 3 e 4 – Captações para abastecimento urbano;</a:t>
            </a:r>
          </a:p>
          <a:p>
            <a:pPr lvl="1" algn="just">
              <a:spcAft>
                <a:spcPts val="3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Classe 2 dentro do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Nac. da Chapada dos Guimarães (UCPI)</a:t>
            </a:r>
          </a:p>
          <a:p>
            <a:pPr lvl="1" algn="just">
              <a:spcAft>
                <a:spcPts val="3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Classe 4 dentro do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Est. Zé Bolo </a:t>
            </a:r>
            <a:r>
              <a:rPr 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Flô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(UCPI)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Rios Negro e Aquidauana (MS): Classe 2 dentro do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Est. do Pantanal do Rio Negro  (UCPI)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Miranda (MS): Classe 2 dentro da Terra Indígena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Lalima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Salobra (MS): Classe 2 dentro do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Nac. da Serra da Bodoquena(UCPI)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1476000"/>
            <a:ext cx="432554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84938" y="6533211"/>
            <a:ext cx="4301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Trechos com incompatibilidade</a:t>
            </a:r>
            <a:endParaRPr lang="pt-B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564" y="6321621"/>
            <a:ext cx="11064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60239" y="1038416"/>
            <a:ext cx="848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 ATUAL X CLASSIFICAÇÃO CONAMA</a:t>
            </a:r>
          </a:p>
        </p:txBody>
      </p:sp>
    </p:spTree>
    <p:extLst>
      <p:ext uri="{BB962C8B-B14F-4D97-AF65-F5344CB8AC3E}">
        <p14:creationId xmlns:p14="http://schemas.microsoft.com/office/powerpoint/2010/main" val="293852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74255" y="1044324"/>
            <a:ext cx="848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CNRH Nº 145/2012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424872" y="1505989"/>
            <a:ext cx="906621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13º O </a:t>
            </a:r>
            <a:r>
              <a:rPr 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Ações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a mitigar, minimizar e se antecipar aos problemas relacionados aos recursos hídricos superficiais e subterrâneos, de forma a promover os usos múltiplos e a gestão integrada, devendo compreender, no mínimo:</a:t>
            </a:r>
          </a:p>
          <a:p>
            <a:pPr algn="just">
              <a:spcAft>
                <a:spcPts val="600"/>
              </a:spcAft>
            </a:pPr>
            <a:r>
              <a:rPr 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definição das metas do plano;*</a:t>
            </a:r>
          </a:p>
          <a:p>
            <a:pPr algn="just">
              <a:spcAft>
                <a:spcPts val="600"/>
              </a:spcAft>
            </a:pP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- ações ou intervenções requeridas, organizadas em componentes, programas e subprogramas, com justificativa, objetivos, executor, investimentos, fontes possíveis de recursos, prazo de implantação;**</a:t>
            </a:r>
          </a:p>
          <a:p>
            <a:pPr algn="just">
              <a:spcAft>
                <a:spcPts val="600"/>
              </a:spcAft>
            </a:pP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- prioridades e cronograma de investimentos;**</a:t>
            </a:r>
          </a:p>
          <a:p>
            <a:pPr algn="just">
              <a:spcAft>
                <a:spcPts val="600"/>
              </a:spcAft>
            </a:pPr>
            <a:r>
              <a:rPr 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- diretrizes para os instrumentos de gestão;*</a:t>
            </a:r>
          </a:p>
          <a:p>
            <a:pPr algn="just">
              <a:spcAft>
                <a:spcPts val="600"/>
              </a:spcAft>
            </a:pP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- arranjo institucional ou recomendações de ordem institucional para aperfeiçoamento da gestão dos recursos hídricos e para implementação das ações requeridas;***</a:t>
            </a:r>
          </a:p>
          <a:p>
            <a:pPr algn="just">
              <a:spcAft>
                <a:spcPts val="600"/>
              </a:spcAft>
            </a:pP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- recomendações de ordem operacional para a implementação do plano;***</a:t>
            </a:r>
          </a:p>
          <a:p>
            <a:pPr algn="just">
              <a:spcAft>
                <a:spcPts val="600"/>
              </a:spcAft>
            </a:pP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 - indicadores que permitam avaliar o nível de implementação das ações propostas;***</a:t>
            </a:r>
          </a:p>
          <a:p>
            <a:pPr algn="just">
              <a:spcAft>
                <a:spcPts val="600"/>
              </a:spcAft>
            </a:pP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– recomendações para os setores usuários, governamental e sociedade civil.***</a:t>
            </a:r>
          </a:p>
          <a:p>
            <a:pPr algn="just">
              <a:spcAft>
                <a:spcPts val="600"/>
              </a:spcAft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Previsto para o PP-04</a:t>
            </a:r>
          </a:p>
          <a:p>
            <a:pPr algn="just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Previsto para o PP-05</a:t>
            </a:r>
          </a:p>
          <a:p>
            <a:pPr algn="just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Previsto para o PP-06</a:t>
            </a:r>
          </a:p>
        </p:txBody>
      </p:sp>
    </p:spTree>
    <p:extLst>
      <p:ext uri="{BB962C8B-B14F-4D97-AF65-F5344CB8AC3E}">
        <p14:creationId xmlns:p14="http://schemas.microsoft.com/office/powerpoint/2010/main" val="30908660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28" y="1500079"/>
            <a:ext cx="4212957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 preferRelativeResize="0"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61" y="1475365"/>
            <a:ext cx="417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5031408" y="1603316"/>
            <a:ext cx="433546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Piora da qualidade da água em tempo chuvoso na maioria dos rios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Exceções nas proximidades das áreas urbanas (tanto para DBO quanto Fósforo):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Coxipó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Cuiabá a jusante da RM;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Cabeceiras do Paraguai a jusante de Diamantino e Alto Paraguai;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Bento Gomes, a jusante de Poconé;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Verde, a jusante de Rio Verde de Mato Grosso.</a:t>
            </a:r>
          </a:p>
          <a:p>
            <a:pPr marL="800100" lvl="1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165" y="6042602"/>
            <a:ext cx="153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60239" y="1038416"/>
            <a:ext cx="848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MODELAGEM  QUALIDADE  ÁGUA</a:t>
            </a:r>
          </a:p>
        </p:txBody>
      </p:sp>
    </p:spTree>
    <p:extLst>
      <p:ext uri="{BB962C8B-B14F-4D97-AF65-F5344CB8AC3E}">
        <p14:creationId xmlns:p14="http://schemas.microsoft.com/office/powerpoint/2010/main" val="8570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1476001"/>
            <a:ext cx="9558000" cy="525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131" y="5785009"/>
            <a:ext cx="12017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60239" y="1038416"/>
            <a:ext cx="848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MODELAGEM  QUALIDADE  ÁGUA - DBO</a:t>
            </a:r>
          </a:p>
        </p:txBody>
      </p:sp>
    </p:spTree>
    <p:extLst>
      <p:ext uri="{BB962C8B-B14F-4D97-AF65-F5344CB8AC3E}">
        <p14:creationId xmlns:p14="http://schemas.microsoft.com/office/powerpoint/2010/main" val="18182073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7171" name="Picture 3"/>
          <p:cNvPicPr preferRelativeResize="0"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00" y="1476000"/>
            <a:ext cx="9558000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468" y="5809957"/>
            <a:ext cx="1225064" cy="92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660239" y="1038416"/>
            <a:ext cx="848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MODELAGEM  QUALIDADE  ÁGUA - FÓSFORO</a:t>
            </a:r>
          </a:p>
        </p:txBody>
      </p:sp>
    </p:spTree>
    <p:extLst>
      <p:ext uri="{BB962C8B-B14F-4D97-AF65-F5344CB8AC3E}">
        <p14:creationId xmlns:p14="http://schemas.microsoft.com/office/powerpoint/2010/main" val="1560403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576419" y="1973999"/>
            <a:ext cx="87885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pt-BR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reunir principais dados levantados e analisados nas etapas anteriores deste estudo (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dominialidade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rios; postos de monitoramento e parâmetros monitorados; resultados do modelo de qualidade da água na cena atual e nos cenários futuros; usos preponderantes atuais; classificação CONAMA; enquadramento vigente; 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captações urbanas,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84" y="4319422"/>
            <a:ext cx="9634150" cy="142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199681" y="1314884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DE ENQUADRAMENTO</a:t>
            </a:r>
          </a:p>
        </p:txBody>
      </p:sp>
    </p:spTree>
    <p:extLst>
      <p:ext uri="{BB962C8B-B14F-4D97-AF65-F5344CB8AC3E}">
        <p14:creationId xmlns:p14="http://schemas.microsoft.com/office/powerpoint/2010/main" val="41372798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576420" y="1973999"/>
            <a:ext cx="8788560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estudos complementares, atendendo diretrizes da Resolução CNRH nº 91/2008 (usos futuros pretendidos);</a:t>
            </a:r>
          </a:p>
          <a:p>
            <a:pPr marL="342900" indent="-342900" algn="just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de consultas públicas com os atores da bacia;</a:t>
            </a:r>
          </a:p>
          <a:p>
            <a:pPr marL="342900" indent="-342900" algn="just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Preencher lacunas de informação, por exemplo, usos não consuntivos;</a:t>
            </a:r>
          </a:p>
          <a:p>
            <a:pPr marL="342900" indent="-342900" algn="just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montante de investimentos e viabilidade  técnica para redução das cargas poluentes em trechos em que se visa melhoria da qualidade;</a:t>
            </a:r>
          </a:p>
          <a:p>
            <a:pPr marL="342900" indent="-342900" algn="just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Validar parâmetros adotados para enquadramento e consideração de vazão/enquadramento sazonal;</a:t>
            </a:r>
          </a:p>
          <a:p>
            <a:pPr marL="342900" indent="-342900" algn="just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Levar em conta a existência do Pantanal e a necessidade de sua conservação;</a:t>
            </a:r>
          </a:p>
          <a:p>
            <a:pPr marL="342900" indent="-342900" algn="just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Efetivação do Enquadramento.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199681" y="1314884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6478585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038522" y="2207129"/>
            <a:ext cx="7954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DE MONITORAMENTO QUANTI-QUALITATIVO</a:t>
            </a:r>
            <a:b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RH-PARAGUAI</a:t>
            </a:r>
          </a:p>
        </p:txBody>
      </p:sp>
    </p:spTree>
    <p:extLst>
      <p:ext uri="{BB962C8B-B14F-4D97-AF65-F5344CB8AC3E}">
        <p14:creationId xmlns:p14="http://schemas.microsoft.com/office/powerpoint/2010/main" val="38010722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470260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PONTOS DE CONTROLE</a:t>
            </a: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BÁSICOS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08100" y="2683620"/>
            <a:ext cx="6604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300"/>
              </a:spcAft>
              <a:buAutoNum type="arabicParenBoth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Aproveitar ao máximo dos pontos já existentes e em operação, otimizando os ajustes necessários</a:t>
            </a:r>
          </a:p>
          <a:p>
            <a:pPr marL="457200" indent="-457200" algn="just">
              <a:spcAft>
                <a:spcPts val="300"/>
              </a:spcAft>
              <a:buAutoNum type="arabicParenBoth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300"/>
              </a:spcAft>
              <a:buAutoNum type="arabicParenBoth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Agregar as análises de qualidade da água com o monitoramento fluviométrico, unindo os pontos de monitoramento de qualidade e quantidade </a:t>
            </a:r>
          </a:p>
        </p:txBody>
      </p:sp>
    </p:spTree>
    <p:extLst>
      <p:ext uri="{BB962C8B-B14F-4D97-AF65-F5344CB8AC3E}">
        <p14:creationId xmlns:p14="http://schemas.microsoft.com/office/powerpoint/2010/main" val="22204485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6" name="Retângulo 5"/>
          <p:cNvSpPr/>
          <p:nvPr/>
        </p:nvSpPr>
        <p:spPr>
          <a:xfrm>
            <a:off x="406400" y="2284473"/>
            <a:ext cx="9042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300"/>
              </a:spcAft>
              <a:buAutoNum type="arabicParenBoth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dos pontos de monitoramento fluviométrico e de qualidade atualmente existentes e em operação, em consonância com as bases de dados do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Hidroweb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dos Programas PNQA e QUALIÁGUA, da ANA</a:t>
            </a:r>
          </a:p>
          <a:p>
            <a:pPr marL="457200" indent="-457200" algn="just">
              <a:spcAft>
                <a:spcPts val="300"/>
              </a:spcAft>
              <a:buAutoNum type="arabicParenBoth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300"/>
              </a:spcAft>
              <a:buAutoNum type="arabicParenBoth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Cotejo dos pontos existentes com os mapas dos Cenários do Plano, visando análise do monitoramento atualmente realizado e a proposição de novos pontos em função dos principais conflitos existentes ou potenciais</a:t>
            </a:r>
          </a:p>
          <a:p>
            <a:pPr marL="457200" indent="-457200" algn="just">
              <a:spcAft>
                <a:spcPts val="300"/>
              </a:spcAft>
              <a:buAutoNum type="arabicParenBoth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300"/>
              </a:spcAft>
              <a:buAutoNum type="arabicParenBoth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Identificação dos pontos de controle necessários para o acompanhamento das vazões de entrega entre corpos de água de diferentes dominialidades ou de diferentes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470260"/>
            <a:ext cx="970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PONTOS DE CONTROLE</a:t>
            </a: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5658783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722687" y="5286131"/>
            <a:ext cx="2163055" cy="1393404"/>
            <a:chOff x="4829535" y="5271849"/>
            <a:chExt cx="2163055" cy="1393404"/>
          </a:xfrm>
        </p:grpSpPr>
        <p:pic>
          <p:nvPicPr>
            <p:cNvPr id="13" name="Imagem 12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29535" y="5271849"/>
              <a:ext cx="1665079" cy="1038702"/>
            </a:xfrm>
            <a:prstGeom prst="rect">
              <a:avLst/>
            </a:prstGeom>
          </p:spPr>
        </p:pic>
        <p:pic>
          <p:nvPicPr>
            <p:cNvPr id="14" name="Imagem 13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294" y="6261132"/>
              <a:ext cx="2102296" cy="404121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6" name="Retângulo 5"/>
          <p:cNvSpPr/>
          <p:nvPr/>
        </p:nvSpPr>
        <p:spPr>
          <a:xfrm>
            <a:off x="4821105" y="1470260"/>
            <a:ext cx="4965699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pontos de monitoramento fluviométrico e 167 de monitoramento de qualidade da água, sendo boa parte coincidente</a:t>
            </a:r>
          </a:p>
          <a:p>
            <a:pPr algn="just">
              <a:spcAft>
                <a:spcPts val="3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novos pontos propostos, sendo:</a:t>
            </a:r>
          </a:p>
          <a:p>
            <a:pPr algn="just">
              <a:spcAft>
                <a:spcPts val="3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para monitoramento de vazões e de qualidade da água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para monitoramento de vazões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para monitoramento de qualidade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505314" y="35060"/>
            <a:ext cx="5798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DE MONITORAMENTO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</a:p>
        </p:txBody>
      </p:sp>
      <p:pic>
        <p:nvPicPr>
          <p:cNvPr id="10" name="Imagem 9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3" y="985402"/>
            <a:ext cx="4713601" cy="58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642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038522" y="3361293"/>
            <a:ext cx="79548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ALOCAÇÃO DE ÁGUA</a:t>
            </a:r>
          </a:p>
        </p:txBody>
      </p:sp>
    </p:spTree>
    <p:extLst>
      <p:ext uri="{BB962C8B-B14F-4D97-AF65-F5344CB8AC3E}">
        <p14:creationId xmlns:p14="http://schemas.microsoft.com/office/powerpoint/2010/main" val="262771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040867" y="2591851"/>
            <a:ext cx="79548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E ESTRUTURA  DO</a:t>
            </a:r>
            <a:b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AÇÕES</a:t>
            </a:r>
          </a:p>
        </p:txBody>
      </p:sp>
    </p:spTree>
    <p:extLst>
      <p:ext uri="{BB962C8B-B14F-4D97-AF65-F5344CB8AC3E}">
        <p14:creationId xmlns:p14="http://schemas.microsoft.com/office/powerpoint/2010/main" val="4673219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528780"/>
            <a:ext cx="9701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ALOCAÇÃO DE ÁGUA - METODOLOGIA</a:t>
            </a:r>
          </a:p>
        </p:txBody>
      </p:sp>
      <p:pic>
        <p:nvPicPr>
          <p:cNvPr id="7" name="Imagem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25" y="2359844"/>
            <a:ext cx="4994910" cy="3162300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2362835" y="5823310"/>
            <a:ext cx="49657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Vazões Características para Fins de Alocação de Água</a:t>
            </a:r>
          </a:p>
        </p:txBody>
      </p:sp>
    </p:spTree>
    <p:extLst>
      <p:ext uri="{BB962C8B-B14F-4D97-AF65-F5344CB8AC3E}">
        <p14:creationId xmlns:p14="http://schemas.microsoft.com/office/powerpoint/2010/main" val="28017193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07504" y="1528780"/>
            <a:ext cx="9701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ALOCAÇÃO DE ÁGUA - PROPOSTA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42263" y="2287184"/>
            <a:ext cx="7831995" cy="3093154"/>
            <a:chOff x="408486" y="2946674"/>
            <a:chExt cx="9042400" cy="3093154"/>
          </a:xfrm>
        </p:grpSpPr>
        <p:sp>
          <p:nvSpPr>
            <p:cNvPr id="11" name="Retângulo 10"/>
            <p:cNvSpPr/>
            <p:nvPr/>
          </p:nvSpPr>
          <p:spPr>
            <a:xfrm>
              <a:off x="408486" y="2946674"/>
              <a:ext cx="9042400" cy="3093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Vazões Alocáveis:</a:t>
              </a:r>
            </a:p>
            <a:p>
              <a:pPr marL="457200" indent="-457200" algn="just">
                <a:spcAft>
                  <a:spcPts val="300"/>
                </a:spcAft>
                <a:buAutoNum type="arabicParenBoth"/>
              </a:pPr>
              <a:endPara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spcAft>
                  <a:spcPts val="300"/>
                </a:spcAft>
                <a:buAutoNum type="arabicParenBoth"/>
              </a:pPr>
              <a:r>
                <a:rPr lang="pt-BR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Qretirada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&lt; 30% Q</a:t>
              </a:r>
              <a:r>
                <a:rPr lang="pt-BR" sz="20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pt-BR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Qalocável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30% Q</a:t>
              </a:r>
              <a:r>
                <a:rPr lang="pt-BR" sz="20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</a:t>
              </a:r>
            </a:p>
            <a:p>
              <a:pPr marL="457200" indent="-457200" algn="just">
                <a:spcAft>
                  <a:spcPts val="300"/>
                </a:spcAft>
                <a:buAutoNum type="arabicParenBoth"/>
              </a:pPr>
              <a:endPara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spcAft>
                  <a:spcPts val="300"/>
                </a:spcAft>
                <a:buAutoNum type="arabicParenBoth"/>
              </a:pP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30% Q</a:t>
              </a:r>
              <a:r>
                <a:rPr lang="pt-BR" sz="20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&lt; </a:t>
              </a:r>
              <a:r>
                <a:rPr lang="pt-BR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Qretirada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&lt; 50% Q</a:t>
              </a:r>
              <a:r>
                <a:rPr lang="pt-BR" sz="20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 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pt-BR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Qalocável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50% Q</a:t>
              </a:r>
              <a:r>
                <a:rPr lang="pt-BR" sz="20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</a:t>
              </a:r>
            </a:p>
            <a:p>
              <a:pPr marL="457200" indent="-457200" algn="just">
                <a:spcAft>
                  <a:spcPts val="300"/>
                </a:spcAft>
                <a:buAutoNum type="arabicParenBoth"/>
              </a:pPr>
              <a:endPara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spcAft>
                  <a:spcPts val="300"/>
                </a:spcAft>
                <a:buFontTx/>
                <a:buAutoNum type="arabicParenBoth"/>
              </a:pPr>
              <a:r>
                <a:rPr lang="pt-BR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Qretirada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&gt; 50% Q</a:t>
              </a:r>
              <a:r>
                <a:rPr lang="pt-BR" sz="20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      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pt-BR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Qalocável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70% Q</a:t>
              </a:r>
              <a:r>
                <a:rPr lang="pt-BR" sz="20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</a:t>
              </a:r>
              <a:r>
                <a:rPr lang="pt-BR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devendo ser desenvolvidos processos de busca pela redução de demandas por parte dos usuários, de forma a adequá-las à vazão </a:t>
              </a:r>
              <a:r>
                <a:rPr lang="pt-BR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alocável</a:t>
              </a:r>
              <a:endPara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Seta para a direita 1"/>
            <p:cNvSpPr/>
            <p:nvPr/>
          </p:nvSpPr>
          <p:spPr>
            <a:xfrm>
              <a:off x="3883496" y="3744132"/>
              <a:ext cx="368832" cy="18566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 </a:t>
              </a:r>
            </a:p>
          </p:txBody>
        </p:sp>
        <p:sp>
          <p:nvSpPr>
            <p:cNvPr id="12" name="Seta para a direita 11"/>
            <p:cNvSpPr/>
            <p:nvPr/>
          </p:nvSpPr>
          <p:spPr>
            <a:xfrm>
              <a:off x="5348572" y="4425092"/>
              <a:ext cx="368832" cy="18566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 </a:t>
              </a:r>
            </a:p>
          </p:txBody>
        </p:sp>
        <p:sp>
          <p:nvSpPr>
            <p:cNvPr id="13" name="Seta para a direita 12"/>
            <p:cNvSpPr/>
            <p:nvPr/>
          </p:nvSpPr>
          <p:spPr>
            <a:xfrm>
              <a:off x="4113710" y="5091842"/>
              <a:ext cx="368832" cy="18566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9119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pic>
        <p:nvPicPr>
          <p:cNvPr id="14" name="Imagem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19" y="994446"/>
            <a:ext cx="4245760" cy="5857200"/>
          </a:xfrm>
          <a:prstGeom prst="rect">
            <a:avLst/>
          </a:prstGeom>
        </p:spPr>
      </p:pic>
      <p:pic>
        <p:nvPicPr>
          <p:cNvPr id="15" name="Imagem 1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936" y="994446"/>
            <a:ext cx="4245760" cy="58572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356275" y="35060"/>
            <a:ext cx="5798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VAZÃO ALOCÁVEL E</a:t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VAZÃO DE ENTREGA POR UPG</a:t>
            </a:r>
          </a:p>
        </p:txBody>
      </p:sp>
    </p:spTree>
    <p:extLst>
      <p:ext uri="{BB962C8B-B14F-4D97-AF65-F5344CB8AC3E}">
        <p14:creationId xmlns:p14="http://schemas.microsoft.com/office/powerpoint/2010/main" val="15225250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1038522" y="2371528"/>
            <a:ext cx="7954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PARA SUBSIDIAR A COBRANÇA PELO USO DOS RECURSOS HÍDRICOS</a:t>
            </a:r>
          </a:p>
        </p:txBody>
      </p:sp>
    </p:spTree>
    <p:extLst>
      <p:ext uri="{BB962C8B-B14F-4D97-AF65-F5344CB8AC3E}">
        <p14:creationId xmlns:p14="http://schemas.microsoft.com/office/powerpoint/2010/main" val="38266732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943099" y="107473"/>
            <a:ext cx="438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COBRANÇA PELO USO DA ÁGUA NO BRASIL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" y="6237327"/>
            <a:ext cx="990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da cobrança pelo uso de recursos hídricos no país em 2015</a:t>
            </a:r>
          </a:p>
          <a:p>
            <a:pPr algn="ctr"/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Conjuntura dos recursos hídricos: Informe 2016 / Agência Nacional de Águas - Brasília: ANA, 2016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470" y="1000125"/>
            <a:ext cx="5126255" cy="523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3265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1345097" y="2323871"/>
            <a:ext cx="7129305" cy="33752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instrumentos e outros focos a serem visados primeiramente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processo de gestão atual da RH-Paraguai: aperfeiçoamento dos instrumentos outorga e enquadramento; detalhamento de planos de ações em bacias de rios afluentes</a:t>
            </a:r>
          </a:p>
          <a:p>
            <a:pPr marL="342900" indent="-342900" algn="just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instrumento cobrança pelo uso da água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 ser  foco de atenção da RH-Paraguai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os próximos anos, principalmente no que se refere aos horizontes temporais de curto e médio prazos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199681" y="1314884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ATUAL DA COBRANÇA NA RH-PARAGUAI</a:t>
            </a:r>
          </a:p>
        </p:txBody>
      </p:sp>
    </p:spTree>
    <p:extLst>
      <p:ext uri="{BB962C8B-B14F-4D97-AF65-F5344CB8AC3E}">
        <p14:creationId xmlns:p14="http://schemas.microsoft.com/office/powerpoint/2010/main" val="35259859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1838688" y="1623920"/>
            <a:ext cx="7572012" cy="29007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5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Estimativa do potencial de arrecadação com a cobrança pelo uso da água na RH-Paraguai</a:t>
            </a:r>
          </a:p>
          <a:p>
            <a:pPr marL="342900" indent="-342900" algn="just">
              <a:spcBef>
                <a:spcPts val="3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pt-BR" sz="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5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Metodologia: aplicação dos modelos de cobrança adotados em bacias brasileiras de rios federais às demandas atuais estimadas na RH-Paraguai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 do rio Paraíba do Sul (CEIVAP)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bacias dos rios Piracicaba, Capivari e Jundiaí (PCJ)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 do rio São Francisco (CBHSF)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 do rio Doce (CBH-Doce)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199680" y="1094009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REALIZADOS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42" y="1728835"/>
            <a:ext cx="1511579" cy="222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285750" y="4591728"/>
            <a:ext cx="9296400" cy="2195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500"/>
              </a:spcAft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Ressalvas:</a:t>
            </a:r>
          </a:p>
          <a:p>
            <a:pPr marL="285750" indent="-285750" algn="just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 parte dos usos estimados não está outorgada e não tem a previsão de o ser no curto prazo</a:t>
            </a:r>
          </a:p>
          <a:p>
            <a:pPr marL="285750" indent="-285750" algn="just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considerados insignificantes não são identificados nesta metodologia</a:t>
            </a:r>
          </a:p>
          <a:p>
            <a:pPr marL="285750" indent="-285750" algn="just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cobrança é um mecanismos indutor da racionalização do uso da água, levando a redução dos usos e a  menores valores arrecadados</a:t>
            </a:r>
          </a:p>
          <a:p>
            <a:pPr marL="285750" indent="-285750" algn="just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cobrança é um mecanismo indutor de solicitações de revisão de outorgas, com redução dos valores solicitados a mais como reservas ou garantias para potenciais ampliações futuras</a:t>
            </a:r>
          </a:p>
        </p:txBody>
      </p:sp>
    </p:spTree>
    <p:extLst>
      <p:ext uri="{BB962C8B-B14F-4D97-AF65-F5344CB8AC3E}">
        <p14:creationId xmlns:p14="http://schemas.microsoft.com/office/powerpoint/2010/main" val="41488694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385919" y="1143434"/>
            <a:ext cx="9205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COBRANÇA: ESTIMATIVA DE ARRECADAÇÃO</a:t>
            </a:r>
            <a:b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DEMANDAS ATUAIS TOTAIS ESTIMADAS 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035597"/>
              </p:ext>
            </p:extLst>
          </p:nvPr>
        </p:nvGraphicFramePr>
        <p:xfrm>
          <a:off x="257331" y="2107781"/>
          <a:ext cx="9462932" cy="4367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9269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UF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Setor Usuário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Metodologia CEIVAP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R$ 1.000/ano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Metodologia</a:t>
                      </a:r>
                      <a:br>
                        <a:rPr lang="pt-BR" sz="1400" dirty="0">
                          <a:effectLst/>
                          <a:latin typeface="+mn-lt"/>
                        </a:rPr>
                      </a:br>
                      <a:r>
                        <a:rPr lang="pt-BR" sz="1400" dirty="0">
                          <a:effectLst/>
                          <a:latin typeface="+mn-lt"/>
                        </a:rPr>
                        <a:t>PCJ SP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R$ 1.000/ano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Metodologia</a:t>
                      </a:r>
                      <a:br>
                        <a:rPr lang="pt-BR" sz="1400" dirty="0">
                          <a:effectLst/>
                          <a:latin typeface="+mn-lt"/>
                        </a:rPr>
                      </a:br>
                      <a:r>
                        <a:rPr lang="pt-BR" sz="1400" dirty="0">
                          <a:effectLst/>
                          <a:latin typeface="+mn-lt"/>
                        </a:rPr>
                        <a:t>PCJ MG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R$ 1.000/ano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Metodologia</a:t>
                      </a:r>
                      <a:br>
                        <a:rPr lang="pt-BR" sz="1400" dirty="0">
                          <a:effectLst/>
                          <a:latin typeface="+mn-lt"/>
                        </a:rPr>
                      </a:br>
                      <a:r>
                        <a:rPr lang="pt-BR" sz="1400" dirty="0">
                          <a:effectLst/>
                          <a:latin typeface="+mn-lt"/>
                        </a:rPr>
                        <a:t>CBH Doce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R$ 1.000/ano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Metodologia</a:t>
                      </a:r>
                      <a:br>
                        <a:rPr lang="pt-BR" sz="1400" dirty="0">
                          <a:effectLst/>
                          <a:latin typeface="+mn-lt"/>
                        </a:rPr>
                      </a:br>
                      <a:r>
                        <a:rPr lang="pt-BR" sz="1400" dirty="0" err="1">
                          <a:effectLst/>
                          <a:latin typeface="+mn-lt"/>
                        </a:rPr>
                        <a:t>CBH-S.Francisco</a:t>
                      </a:r>
                      <a:endParaRPr lang="pt-BR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R$ 1.000/ano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02">
                <a:tc rowSpan="5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+mn-lt"/>
                        </a:rPr>
                        <a:t>MS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Abastecimento Urbano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Abastecimento  Rural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Irrigação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Indústria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Mineração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02">
                <a:tc gridSpan="2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MS Total 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202">
                <a:tc rowSpan="5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MT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Abastecimento Urbano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Abastecimento Rural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Irrigação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Indústria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Mineração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202">
                <a:tc gridSpan="2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MT Total 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202">
                <a:tc gridSpan="2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Total Geral 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13.617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16.853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8480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385919" y="1143434"/>
            <a:ext cx="9205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COBRANÇA: ESTIMATIVA DE ARRECADAÇÃO</a:t>
            </a:r>
            <a:b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OUTORGAS DE ÁGUAS DE DOMÍNIO DA UNIÃO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53894"/>
              </p:ext>
            </p:extLst>
          </p:nvPr>
        </p:nvGraphicFramePr>
        <p:xfrm>
          <a:off x="257331" y="2107781"/>
          <a:ext cx="9462932" cy="4105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9269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UF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Setor Usuário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Metodologia CEIVAP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R$ 1.000/ano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Metodologia</a:t>
                      </a:r>
                      <a:br>
                        <a:rPr lang="pt-BR" sz="1400" dirty="0">
                          <a:effectLst/>
                        </a:rPr>
                      </a:br>
                      <a:r>
                        <a:rPr lang="pt-BR" sz="1400" dirty="0">
                          <a:effectLst/>
                        </a:rPr>
                        <a:t>PCJ SP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R$ 1.000/ano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Metodologia</a:t>
                      </a:r>
                      <a:br>
                        <a:rPr lang="pt-BR" sz="1400" dirty="0">
                          <a:effectLst/>
                        </a:rPr>
                      </a:br>
                      <a:r>
                        <a:rPr lang="pt-BR" sz="1400" dirty="0">
                          <a:effectLst/>
                        </a:rPr>
                        <a:t>PCJ MG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R$ 1.000/ano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Metodologia</a:t>
                      </a:r>
                      <a:br>
                        <a:rPr lang="pt-BR" sz="1400" dirty="0">
                          <a:effectLst/>
                        </a:rPr>
                      </a:br>
                      <a:r>
                        <a:rPr lang="pt-BR" sz="1400" dirty="0">
                          <a:effectLst/>
                        </a:rPr>
                        <a:t>CBH Doce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R$ 1.000/ano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Metodologia</a:t>
                      </a:r>
                      <a:br>
                        <a:rPr lang="pt-BR" sz="1400" dirty="0">
                          <a:effectLst/>
                        </a:rPr>
                      </a:br>
                      <a:r>
                        <a:rPr lang="pt-BR" sz="1400" dirty="0" err="1">
                          <a:effectLst/>
                        </a:rPr>
                        <a:t>CBH-S.Francisco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R$ 1.000/ano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02">
                <a:tc rowSpan="5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MS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Abastecimento Público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157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173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173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313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146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Esgotamento Sanitário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32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Indústria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28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43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Irrigação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85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504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163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Mineração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202">
                <a:tc gridSpan="2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MS Total 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285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738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396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411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200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202">
                <a:tc rowSpan="4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MT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Abastecimento Público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1.416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1.547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1.547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2.808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1.311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Esgotamento Sanitário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124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261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114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Indústria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300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378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378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554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290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2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Irrigação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201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26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3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202">
                <a:tc gridSpan="2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MT Total 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1.863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2.335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2.160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3.626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1.718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202">
                <a:tc gridSpan="2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Total Geral 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2.148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3.072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2.556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4.037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1.917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5880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5BD5C7-6575-494F-9921-2CD1EEA1DA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896" y="-477078"/>
            <a:ext cx="10031896" cy="7335078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C7EE365-58D8-4267-9AF6-401E746A3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8951" y="5085458"/>
            <a:ext cx="3486150" cy="11144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73AB1E-E98F-4700-A77A-BB3B335DDECA}"/>
              </a:ext>
            </a:extLst>
          </p:cNvPr>
          <p:cNvSpPr txBox="1"/>
          <p:nvPr/>
        </p:nvSpPr>
        <p:spPr>
          <a:xfrm>
            <a:off x="2179982" y="1267758"/>
            <a:ext cx="542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A7BAC2-73B1-4EE1-A7D5-6DD5C41FD660}"/>
              </a:ext>
            </a:extLst>
          </p:cNvPr>
          <p:cNvSpPr txBox="1"/>
          <p:nvPr/>
        </p:nvSpPr>
        <p:spPr>
          <a:xfrm>
            <a:off x="1772478" y="2123093"/>
            <a:ext cx="7122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Raquel Chinaglia Pereira dos Santos</a:t>
            </a:r>
          </a:p>
          <a:p>
            <a:pPr algn="ctr"/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Marina Almeida de Oliveira</a:t>
            </a:r>
          </a:p>
          <a:p>
            <a:pPr algn="ctr"/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Leonardo Mitre Alvim de Castro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F3D56BE-A920-4341-9025-8B28DC1EB990}"/>
              </a:ext>
            </a:extLst>
          </p:cNvPr>
          <p:cNvSpPr txBox="1"/>
          <p:nvPr/>
        </p:nvSpPr>
        <p:spPr>
          <a:xfrm>
            <a:off x="1772478" y="3739284"/>
            <a:ext cx="6235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ENGECORPS Engenharia S.A.</a:t>
            </a:r>
          </a:p>
          <a:p>
            <a:pPr algn="ctr"/>
            <a:r>
              <a:rPr lang="pt-BR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http://www.engecorps.com</a:t>
            </a:r>
          </a:p>
          <a:p>
            <a:pPr algn="ctr"/>
            <a:r>
              <a:rPr lang="de-DE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Tel.: 55 11 2135 5252</a:t>
            </a:r>
            <a:endParaRPr lang="pt-BR" sz="20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3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964" y="899900"/>
            <a:ext cx="7267236" cy="44460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350500" y="1011"/>
            <a:ext cx="406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 DE OBJETIVOS E MEIOS - GOM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580051" y="6362403"/>
            <a:ext cx="183050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Constam</a:t>
            </a:r>
            <a:r>
              <a:rPr lang="en-US" sz="1600" dirty="0">
                <a:solidFill>
                  <a:schemeClr val="tx1"/>
                </a:solidFill>
              </a:rPr>
              <a:t> do PP-05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17964" y="6362403"/>
            <a:ext cx="51125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Constam</a:t>
            </a:r>
            <a:r>
              <a:rPr lang="en-US" sz="1600" dirty="0">
                <a:solidFill>
                  <a:schemeClr val="tx1"/>
                </a:solidFill>
              </a:rPr>
              <a:t> do PP-04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6" name="Texto Explicativo 1 15"/>
          <p:cNvSpPr/>
          <p:nvPr/>
        </p:nvSpPr>
        <p:spPr>
          <a:xfrm>
            <a:off x="1317964" y="5066259"/>
            <a:ext cx="1080120" cy="1296144"/>
          </a:xfrm>
          <a:prstGeom prst="borderCallout1">
            <a:avLst>
              <a:gd name="adj1" fmla="val -5072"/>
              <a:gd name="adj2" fmla="val 52778"/>
              <a:gd name="adj3" fmla="val -37588"/>
              <a:gd name="adj4" fmla="val 53192"/>
            </a:avLst>
          </a:prstGeom>
          <a:solidFill>
            <a:srgbClr val="A5DA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</a:rPr>
              <a:t>Intenções maiores do Plano </a:t>
            </a:r>
          </a:p>
        </p:txBody>
      </p:sp>
      <p:sp>
        <p:nvSpPr>
          <p:cNvPr id="21" name="Texto Explicativo 1 20"/>
          <p:cNvSpPr/>
          <p:nvPr/>
        </p:nvSpPr>
        <p:spPr>
          <a:xfrm>
            <a:off x="2542100" y="5066259"/>
            <a:ext cx="1800200" cy="1296144"/>
          </a:xfrm>
          <a:prstGeom prst="borderCallout1">
            <a:avLst>
              <a:gd name="adj1" fmla="val -5072"/>
              <a:gd name="adj2" fmla="val 52778"/>
              <a:gd name="adj3" fmla="val -33669"/>
              <a:gd name="adj4" fmla="val 52722"/>
            </a:avLst>
          </a:prstGeom>
          <a:solidFill>
            <a:srgbClr val="F2F0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pt-BR" sz="1200" dirty="0">
                <a:solidFill>
                  <a:schemeClr val="tx1"/>
                </a:solidFill>
              </a:rPr>
              <a:t>Elementos estratégicos de desenvolvimento, que buscam promover a integração entre os diferentes enfoques do Plano. Para cada Componente Estratégico, são propostos objetivos e metas</a:t>
            </a:r>
          </a:p>
        </p:txBody>
      </p:sp>
      <p:sp>
        <p:nvSpPr>
          <p:cNvPr id="22" name="Texto Explicativo 1 21"/>
          <p:cNvSpPr/>
          <p:nvPr/>
        </p:nvSpPr>
        <p:spPr>
          <a:xfrm>
            <a:off x="4558324" y="5066259"/>
            <a:ext cx="1872208" cy="1296144"/>
          </a:xfrm>
          <a:prstGeom prst="borderCallout1">
            <a:avLst>
              <a:gd name="adj1" fmla="val -5072"/>
              <a:gd name="adj2" fmla="val 52778"/>
              <a:gd name="adj3" fmla="val -34220"/>
              <a:gd name="adj4" fmla="val 52797"/>
            </a:avLst>
          </a:prstGeom>
          <a:solidFill>
            <a:srgbClr val="F6A8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pt-BR" sz="1200" b="1" dirty="0">
                <a:solidFill>
                  <a:schemeClr val="tx1"/>
                </a:solidFill>
              </a:rPr>
              <a:t>Objetivos</a:t>
            </a:r>
            <a:r>
              <a:rPr lang="pt-BR" sz="1200" dirty="0">
                <a:solidFill>
                  <a:schemeClr val="tx1"/>
                </a:solidFill>
              </a:rPr>
              <a:t>: são elencados para serem alcançados de forma associada às metas</a:t>
            </a:r>
          </a:p>
          <a:p>
            <a:pPr>
              <a:lnSpc>
                <a:spcPts val="1100"/>
              </a:lnSpc>
            </a:pPr>
            <a:endParaRPr lang="pt-BR" sz="1200" dirty="0">
              <a:solidFill>
                <a:schemeClr val="tx1"/>
              </a:solidFill>
            </a:endParaRPr>
          </a:p>
          <a:p>
            <a:pPr>
              <a:lnSpc>
                <a:spcPts val="1100"/>
              </a:lnSpc>
            </a:pPr>
            <a:r>
              <a:rPr lang="pt-BR" sz="1200" b="1" dirty="0">
                <a:solidFill>
                  <a:schemeClr val="tx1"/>
                </a:solidFill>
              </a:rPr>
              <a:t>Metas</a:t>
            </a:r>
            <a:r>
              <a:rPr lang="pt-BR" sz="1200" dirty="0">
                <a:solidFill>
                  <a:schemeClr val="tx1"/>
                </a:solidFill>
              </a:rPr>
              <a:t>: são propostas para cada objetivo, de forma a definir onde se quer chegar e em quais prazos</a:t>
            </a:r>
          </a:p>
        </p:txBody>
      </p:sp>
      <p:sp>
        <p:nvSpPr>
          <p:cNvPr id="23" name="Texto Explicativo 1 22"/>
          <p:cNvSpPr/>
          <p:nvPr/>
        </p:nvSpPr>
        <p:spPr>
          <a:xfrm>
            <a:off x="6574548" y="5498307"/>
            <a:ext cx="1836004" cy="864096"/>
          </a:xfrm>
          <a:prstGeom prst="borderCallout1">
            <a:avLst>
              <a:gd name="adj1" fmla="val -5072"/>
              <a:gd name="adj2" fmla="val 52778"/>
              <a:gd name="adj3" fmla="val -33669"/>
              <a:gd name="adj4" fmla="val 52731"/>
            </a:avLst>
          </a:prstGeom>
          <a:solidFill>
            <a:srgbClr val="BD97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100"/>
              </a:lnSpc>
            </a:pPr>
            <a:r>
              <a:rPr lang="pt-BR" sz="1200" dirty="0">
                <a:solidFill>
                  <a:schemeClr val="tx1"/>
                </a:solidFill>
              </a:rPr>
              <a:t>Meios para que os objetivos e metas possam ser alcançados, que se traduzem em programas e ações</a:t>
            </a:r>
          </a:p>
        </p:txBody>
      </p:sp>
    </p:spTree>
    <p:extLst>
      <p:ext uri="{BB962C8B-B14F-4D97-AF65-F5344CB8AC3E}">
        <p14:creationId xmlns:p14="http://schemas.microsoft.com/office/powerpoint/2010/main" val="265744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5" name="Espaço Reservado para Conteúdo 6"/>
          <p:cNvSpPr txBox="1">
            <a:spLocks/>
          </p:cNvSpPr>
          <p:nvPr/>
        </p:nvSpPr>
        <p:spPr>
          <a:xfrm>
            <a:off x="107504" y="1470260"/>
            <a:ext cx="8928992" cy="505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9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467544" y="1656476"/>
            <a:ext cx="887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FINALIDADES DE LONGO PRAZO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467544" y="1810789"/>
            <a:ext cx="906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1505315" y="2319251"/>
            <a:ext cx="6945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 um instrumento de planejamento e gestão para a Região Hidrográfica do Paraguai que, de forma integrada e participativa, subsidie e </a:t>
            </a:r>
            <a:r>
              <a:rPr lang="pt-BR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fortaleça a atuação do sistema de gestão de recursos hídricos atuantes na região, principalmente o GAP, os </a:t>
            </a:r>
            <a:r>
              <a:rPr lang="pt-BR" sz="2000" i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CBHs</a:t>
            </a:r>
            <a:r>
              <a:rPr lang="pt-BR" sz="20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existentes em bacias de rios afluentes e os órgãos gestores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i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oferecendo ferramentas que lhes permitam gerir os recursos hídricos superficiais e subterrâneos de forma efetiva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i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garantindo o seu uso múltiplo, racional e sustentável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77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4108</Words>
  <Application>Microsoft Office PowerPoint</Application>
  <PresentationFormat>Papel A4 (210 x 297 mm)</PresentationFormat>
  <Paragraphs>576</Paragraphs>
  <Slides>79</Slides>
  <Notes>4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85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ANA MMA MI COINTA FONASC UFMS INDIGENA SOS PANTANAL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Nunes</dc:creator>
  <cp:lastModifiedBy>Antonio Augusto Drumond Ramos Gondim</cp:lastModifiedBy>
  <cp:revision>395</cp:revision>
  <dcterms:created xsi:type="dcterms:W3CDTF">2017-04-06T15:22:27Z</dcterms:created>
  <dcterms:modified xsi:type="dcterms:W3CDTF">2018-04-25T18:45:13Z</dcterms:modified>
</cp:coreProperties>
</file>