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5143500" type="screen16x9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156" d="100"/>
          <a:sy n="156" d="100"/>
        </p:scale>
        <p:origin x="808" y="16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E13E0-7088-4BC2-8564-605FB60A2402}" type="datetimeFigureOut">
              <a:rPr lang="pt-BR" smtClean="0"/>
              <a:t>17/09/21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2F725-FF73-474F-8187-5E0CFE17D44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E13E0-7088-4BC2-8564-605FB60A2402}" type="datetimeFigureOut">
              <a:rPr lang="pt-BR" smtClean="0"/>
              <a:t>17/09/21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2F725-FF73-474F-8187-5E0CFE17D44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E13E0-7088-4BC2-8564-605FB60A2402}" type="datetimeFigureOut">
              <a:rPr lang="pt-BR" smtClean="0"/>
              <a:t>17/09/21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2F725-FF73-474F-8187-5E0CFE17D44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E13E0-7088-4BC2-8564-605FB60A2402}" type="datetimeFigureOut">
              <a:rPr lang="pt-BR" smtClean="0"/>
              <a:t>17/09/21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2F725-FF73-474F-8187-5E0CFE17D44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E13E0-7088-4BC2-8564-605FB60A2402}" type="datetimeFigureOut">
              <a:rPr lang="pt-BR" smtClean="0"/>
              <a:t>17/09/21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2F725-FF73-474F-8187-5E0CFE17D44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E13E0-7088-4BC2-8564-605FB60A2402}" type="datetimeFigureOut">
              <a:rPr lang="pt-BR" smtClean="0"/>
              <a:t>17/09/21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2F725-FF73-474F-8187-5E0CFE17D44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E13E0-7088-4BC2-8564-605FB60A2402}" type="datetimeFigureOut">
              <a:rPr lang="pt-BR" smtClean="0"/>
              <a:t>17/09/21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2F725-FF73-474F-8187-5E0CFE17D44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E13E0-7088-4BC2-8564-605FB60A2402}" type="datetimeFigureOut">
              <a:rPr lang="pt-BR" smtClean="0"/>
              <a:t>17/09/21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2F725-FF73-474F-8187-5E0CFE17D44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E13E0-7088-4BC2-8564-605FB60A2402}" type="datetimeFigureOut">
              <a:rPr lang="pt-BR" smtClean="0"/>
              <a:t>17/09/21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2F725-FF73-474F-8187-5E0CFE17D44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E13E0-7088-4BC2-8564-605FB60A2402}" type="datetimeFigureOut">
              <a:rPr lang="pt-BR" smtClean="0"/>
              <a:t>17/09/21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2F725-FF73-474F-8187-5E0CFE17D44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E13E0-7088-4BC2-8564-605FB60A2402}" type="datetimeFigureOut">
              <a:rPr lang="pt-BR" smtClean="0"/>
              <a:t>17/09/21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2F725-FF73-474F-8187-5E0CFE17D44D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0E13E0-7088-4BC2-8564-605FB60A2402}" type="datetimeFigureOut">
              <a:rPr lang="pt-BR" smtClean="0"/>
              <a:t>17/09/21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02F725-FF73-474F-8187-5E0CFE17D44D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si¦üfilis_tamplate_CASAL_Ultima_Cap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0</Words>
  <Application>Microsoft Macintosh PowerPoint</Application>
  <PresentationFormat>Apresentação na tela (16:9)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6" baseType="lpstr">
      <vt:lpstr>Arial</vt:lpstr>
      <vt:lpstr>Calibri</vt:lpstr>
      <vt:lpstr>Tema do Office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Adriana</dc:creator>
  <cp:lastModifiedBy>Antonio Elias</cp:lastModifiedBy>
  <cp:revision>4</cp:revision>
  <dcterms:created xsi:type="dcterms:W3CDTF">2021-09-15T12:39:43Z</dcterms:created>
  <dcterms:modified xsi:type="dcterms:W3CDTF">2021-09-17T18:11:39Z</dcterms:modified>
</cp:coreProperties>
</file>