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69" r:id="rId6"/>
    <p:sldId id="257" r:id="rId7"/>
    <p:sldId id="258" r:id="rId8"/>
    <p:sldId id="270" r:id="rId9"/>
    <p:sldId id="259" r:id="rId10"/>
    <p:sldId id="268" r:id="rId11"/>
    <p:sldId id="267" r:id="rId12"/>
    <p:sldId id="266" r:id="rId13"/>
    <p:sldId id="260" r:id="rId14"/>
    <p:sldId id="271" r:id="rId15"/>
    <p:sldId id="261" r:id="rId16"/>
    <p:sldId id="262" r:id="rId17"/>
    <p:sldId id="263" r:id="rId18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Nourd Bold" panose="020B0604020202020204" charset="0"/>
      <p:regular r:id="rId23"/>
    </p:embeddedFont>
    <p:embeddedFont>
      <p:font typeface="Rubik" panose="020B0604020202020204" charset="-79"/>
      <p:regular r:id="rId24"/>
    </p:embeddedFont>
    <p:embeddedFont>
      <p:font typeface="Rubik Bold" panose="020B0604020202020204" charset="-79"/>
      <p:regular r:id="rId25"/>
    </p:embeddedFont>
    <p:embeddedFont>
      <p:font typeface="Rubik Semi-Bold" panose="020B0604020202020204" charset="-79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9A31E7-EF4C-4B5C-9C0B-96FF8FB0A16C}" v="23" dt="2024-10-18T20:35:32.6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8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30.jpeg"/><Relationship Id="rId5" Type="http://schemas.openxmlformats.org/officeDocument/2006/relationships/image" Target="../media/image14.svg"/><Relationship Id="rId10" Type="http://schemas.openxmlformats.org/officeDocument/2006/relationships/image" Target="../media/image29.png"/><Relationship Id="rId4" Type="http://schemas.openxmlformats.org/officeDocument/2006/relationships/image" Target="../media/image13.png"/><Relationship Id="rId9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8730075">
            <a:off x="5843038" y="6725007"/>
            <a:ext cx="3214148" cy="602653"/>
          </a:xfrm>
          <a:custGeom>
            <a:avLst/>
            <a:gdLst/>
            <a:ahLst/>
            <a:cxnLst/>
            <a:rect l="l" t="t" r="r" b="b"/>
            <a:pathLst>
              <a:path w="3214148" h="602653">
                <a:moveTo>
                  <a:pt x="0" y="0"/>
                </a:moveTo>
                <a:lnTo>
                  <a:pt x="3214148" y="0"/>
                </a:lnTo>
                <a:lnTo>
                  <a:pt x="3214148" y="602653"/>
                </a:lnTo>
                <a:lnTo>
                  <a:pt x="0" y="6026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8473615">
            <a:off x="14108579" y="1698468"/>
            <a:ext cx="666165" cy="1347025"/>
          </a:xfrm>
          <a:custGeom>
            <a:avLst/>
            <a:gdLst/>
            <a:ahLst/>
            <a:cxnLst/>
            <a:rect l="l" t="t" r="r" b="b"/>
            <a:pathLst>
              <a:path w="666165" h="1347025">
                <a:moveTo>
                  <a:pt x="0" y="0"/>
                </a:moveTo>
                <a:lnTo>
                  <a:pt x="666165" y="0"/>
                </a:lnTo>
                <a:lnTo>
                  <a:pt x="666165" y="1347025"/>
                </a:lnTo>
                <a:lnTo>
                  <a:pt x="0" y="13470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 rot="-2548176">
            <a:off x="663941" y="7079109"/>
            <a:ext cx="729518" cy="1475128"/>
          </a:xfrm>
          <a:custGeom>
            <a:avLst/>
            <a:gdLst/>
            <a:ahLst/>
            <a:cxnLst/>
            <a:rect l="l" t="t" r="r" b="b"/>
            <a:pathLst>
              <a:path w="729518" h="1475128">
                <a:moveTo>
                  <a:pt x="0" y="0"/>
                </a:moveTo>
                <a:lnTo>
                  <a:pt x="729518" y="0"/>
                </a:lnTo>
                <a:lnTo>
                  <a:pt x="729518" y="1475128"/>
                </a:lnTo>
                <a:lnTo>
                  <a:pt x="0" y="14751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5" name="Group 5"/>
          <p:cNvGrpSpPr/>
          <p:nvPr/>
        </p:nvGrpSpPr>
        <p:grpSpPr>
          <a:xfrm>
            <a:off x="1443251" y="2210742"/>
            <a:ext cx="12998411" cy="5465217"/>
            <a:chOff x="-226585" y="-765108"/>
            <a:chExt cx="17331214" cy="7286955"/>
          </a:xfrm>
        </p:grpSpPr>
        <p:sp>
          <p:nvSpPr>
            <p:cNvPr id="6" name="TextBox 6"/>
            <p:cNvSpPr txBox="1"/>
            <p:nvPr/>
          </p:nvSpPr>
          <p:spPr>
            <a:xfrm>
              <a:off x="-220520" y="4059635"/>
              <a:ext cx="12533697" cy="24622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en-US" sz="6000" dirty="0" err="1">
                  <a:solidFill>
                    <a:srgbClr val="000000"/>
                  </a:solidFill>
                  <a:latin typeface="Nourd Bold"/>
                </a:rPr>
                <a:t>Comissão</a:t>
              </a:r>
              <a:r>
                <a:rPr lang="en-US" sz="6000" dirty="0">
                  <a:solidFill>
                    <a:srgbClr val="000000"/>
                  </a:solidFill>
                  <a:latin typeface="Nourd Bold"/>
                </a:rPr>
                <a:t> de </a:t>
              </a:r>
              <a:r>
                <a:rPr lang="en-US" sz="6000" dirty="0" err="1">
                  <a:solidFill>
                    <a:srgbClr val="000000"/>
                  </a:solidFill>
                  <a:latin typeface="Nourd Bold"/>
                </a:rPr>
                <a:t>Especialistas</a:t>
              </a:r>
              <a:endParaRPr lang="en-US" sz="6000" dirty="0">
                <a:solidFill>
                  <a:srgbClr val="000000"/>
                </a:solidFill>
                <a:latin typeface="Nourd Bold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226585" y="-765108"/>
              <a:ext cx="17331214" cy="29546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en-US" sz="7200" dirty="0" err="1">
                  <a:solidFill>
                    <a:srgbClr val="000000"/>
                  </a:solidFill>
                  <a:latin typeface="Rubik"/>
                </a:rPr>
                <a:t>Estudo</a:t>
              </a:r>
              <a:r>
                <a:rPr lang="en-US" sz="7200" dirty="0">
                  <a:solidFill>
                    <a:srgbClr val="000000"/>
                  </a:solidFill>
                  <a:latin typeface="Rubik"/>
                </a:rPr>
                <a:t> </a:t>
              </a:r>
              <a:r>
                <a:rPr lang="en-US" sz="7200" dirty="0" err="1">
                  <a:solidFill>
                    <a:srgbClr val="000000"/>
                  </a:solidFill>
                  <a:latin typeface="Rubik"/>
                </a:rPr>
                <a:t>propositivo</a:t>
              </a:r>
              <a:r>
                <a:rPr lang="en-US" sz="7200" dirty="0">
                  <a:solidFill>
                    <a:srgbClr val="000000"/>
                  </a:solidFill>
                  <a:latin typeface="Rubik"/>
                </a:rPr>
                <a:t> de </a:t>
              </a:r>
              <a:r>
                <a:rPr lang="en-US" sz="7200" dirty="0" err="1">
                  <a:solidFill>
                    <a:srgbClr val="000000"/>
                  </a:solidFill>
                  <a:latin typeface="Rubik"/>
                </a:rPr>
                <a:t>revisão</a:t>
              </a:r>
              <a:r>
                <a:rPr lang="en-US" sz="7200" dirty="0">
                  <a:solidFill>
                    <a:srgbClr val="000000"/>
                  </a:solidFill>
                  <a:latin typeface="Rubik"/>
                </a:rPr>
                <a:t> </a:t>
              </a:r>
            </a:p>
            <a:p>
              <a:pPr algn="l"/>
              <a:r>
                <a:rPr lang="en-US" sz="7200" dirty="0">
                  <a:solidFill>
                    <a:srgbClr val="000000"/>
                  </a:solidFill>
                  <a:latin typeface="Rubik"/>
                </a:rPr>
                <a:t>do </a:t>
              </a:r>
              <a:r>
                <a:rPr lang="en-US" sz="7200" dirty="0" err="1">
                  <a:solidFill>
                    <a:srgbClr val="000000"/>
                  </a:solidFill>
                  <a:latin typeface="Rubik"/>
                </a:rPr>
                <a:t>Decreto</a:t>
              </a:r>
              <a:r>
                <a:rPr lang="en-US" sz="7200" dirty="0">
                  <a:solidFill>
                    <a:srgbClr val="000000"/>
                  </a:solidFill>
                  <a:latin typeface="Rubik"/>
                </a:rPr>
                <a:t>-lei 200/1967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11240851" y="8311591"/>
            <a:ext cx="6854189" cy="1893419"/>
          </a:xfrm>
          <a:custGeom>
            <a:avLst/>
            <a:gdLst/>
            <a:ahLst/>
            <a:cxnLst/>
            <a:rect l="l" t="t" r="r" b="b"/>
            <a:pathLst>
              <a:path w="6854189" h="1893419">
                <a:moveTo>
                  <a:pt x="0" y="0"/>
                </a:moveTo>
                <a:lnTo>
                  <a:pt x="6854189" y="0"/>
                </a:lnTo>
                <a:lnTo>
                  <a:pt x="6854189" y="1893418"/>
                </a:lnTo>
                <a:lnTo>
                  <a:pt x="0" y="189341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24324" b="-976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8475641" y="8491634"/>
            <a:ext cx="2372432" cy="1383919"/>
          </a:xfrm>
          <a:custGeom>
            <a:avLst/>
            <a:gdLst/>
            <a:ahLst/>
            <a:cxnLst/>
            <a:rect l="l" t="t" r="r" b="b"/>
            <a:pathLst>
              <a:path w="2372432" h="1383919">
                <a:moveTo>
                  <a:pt x="0" y="0"/>
                </a:moveTo>
                <a:lnTo>
                  <a:pt x="2372432" y="0"/>
                </a:lnTo>
                <a:lnTo>
                  <a:pt x="2372432" y="1383919"/>
                </a:lnTo>
                <a:lnTo>
                  <a:pt x="0" y="138391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9352">
            <a:off x="695510" y="826510"/>
            <a:ext cx="11751455" cy="1580011"/>
          </a:xfrm>
          <a:custGeom>
            <a:avLst/>
            <a:gdLst/>
            <a:ahLst/>
            <a:cxnLst/>
            <a:rect l="l" t="t" r="r" b="b"/>
            <a:pathLst>
              <a:path w="8426727" h="1580011">
                <a:moveTo>
                  <a:pt x="0" y="0"/>
                </a:moveTo>
                <a:lnTo>
                  <a:pt x="8426727" y="0"/>
                </a:lnTo>
                <a:lnTo>
                  <a:pt x="8426727" y="1580011"/>
                </a:lnTo>
                <a:lnTo>
                  <a:pt x="0" y="15800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372798" y="1003593"/>
            <a:ext cx="11210807" cy="1164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750"/>
              </a:lnSpc>
            </a:pPr>
            <a:r>
              <a:rPr lang="en-US" sz="7200" u="none" dirty="0" err="1">
                <a:solidFill>
                  <a:srgbClr val="000000"/>
                </a:solidFill>
                <a:latin typeface="Nourd Bold"/>
              </a:rPr>
              <a:t>Linha</a:t>
            </a:r>
            <a:r>
              <a:rPr lang="en-US" sz="7200" u="none" dirty="0">
                <a:solidFill>
                  <a:srgbClr val="000000"/>
                </a:solidFill>
                <a:latin typeface="Nourd Bold"/>
              </a:rPr>
              <a:t> do </a:t>
            </a:r>
            <a:r>
              <a:rPr lang="en-US" sz="7200" dirty="0">
                <a:solidFill>
                  <a:srgbClr val="000000"/>
                </a:solidFill>
                <a:latin typeface="Nourd Bold"/>
              </a:rPr>
              <a:t>t</a:t>
            </a:r>
            <a:r>
              <a:rPr lang="en-US" sz="7200" u="none" dirty="0">
                <a:solidFill>
                  <a:srgbClr val="000000"/>
                </a:solidFill>
                <a:latin typeface="Nourd Bold"/>
              </a:rPr>
              <a:t>empo </a:t>
            </a:r>
            <a:r>
              <a:rPr lang="en-US" sz="7200" u="none" dirty="0" err="1">
                <a:solidFill>
                  <a:srgbClr val="000000"/>
                </a:solidFill>
                <a:latin typeface="Nourd Bold"/>
              </a:rPr>
              <a:t>inicial</a:t>
            </a:r>
            <a:endParaRPr lang="en-US" sz="7200" u="none" dirty="0">
              <a:solidFill>
                <a:srgbClr val="000000"/>
              </a:solidFill>
              <a:latin typeface="Nourd Bo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028697" y="5677678"/>
            <a:ext cx="3260655" cy="2082069"/>
            <a:chOff x="0" y="0"/>
            <a:chExt cx="4347540" cy="2776092"/>
          </a:xfrm>
        </p:grpSpPr>
        <p:sp>
          <p:nvSpPr>
            <p:cNvPr id="5" name="TextBox 5"/>
            <p:cNvSpPr txBox="1"/>
            <p:nvPr/>
          </p:nvSpPr>
          <p:spPr>
            <a:xfrm>
              <a:off x="0" y="0"/>
              <a:ext cx="4347537" cy="596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599"/>
                </a:lnSpc>
                <a:spcBef>
                  <a:spcPct val="0"/>
                </a:spcBef>
              </a:pPr>
              <a:r>
                <a:rPr lang="en-US" sz="2999">
                  <a:solidFill>
                    <a:srgbClr val="000000"/>
                  </a:solidFill>
                  <a:latin typeface="Rubik Bold"/>
                </a:rPr>
                <a:t>ABRIL/2024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3" y="1060533"/>
              <a:ext cx="4347537" cy="17155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Rubik"/>
                </a:rPr>
                <a:t>INSTITUÍDA A COMISSÃO DE ESPECIALISTAS</a:t>
              </a:r>
            </a:p>
          </p:txBody>
        </p:sp>
      </p:grpSp>
      <p:sp>
        <p:nvSpPr>
          <p:cNvPr id="7" name="AutoShape 7"/>
          <p:cNvSpPr/>
          <p:nvPr/>
        </p:nvSpPr>
        <p:spPr>
          <a:xfrm rot="1008">
            <a:off x="1028700" y="4474039"/>
            <a:ext cx="16230601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8" name="Group 8"/>
          <p:cNvGrpSpPr/>
          <p:nvPr/>
        </p:nvGrpSpPr>
        <p:grpSpPr>
          <a:xfrm>
            <a:off x="1028700" y="4266508"/>
            <a:ext cx="410299" cy="41029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352014" y="4266508"/>
            <a:ext cx="410299" cy="410299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183886" y="4266508"/>
            <a:ext cx="410299" cy="410299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347876" y="5677678"/>
            <a:ext cx="3260655" cy="2082069"/>
            <a:chOff x="0" y="0"/>
            <a:chExt cx="4347540" cy="2776092"/>
          </a:xfrm>
        </p:grpSpPr>
        <p:sp>
          <p:nvSpPr>
            <p:cNvPr id="16" name="TextBox 16"/>
            <p:cNvSpPr txBox="1"/>
            <p:nvPr/>
          </p:nvSpPr>
          <p:spPr>
            <a:xfrm>
              <a:off x="0" y="0"/>
              <a:ext cx="4347537" cy="596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599"/>
                </a:lnSpc>
                <a:spcBef>
                  <a:spcPct val="0"/>
                </a:spcBef>
              </a:pPr>
              <a:r>
                <a:rPr lang="en-US" sz="2950" dirty="0">
                  <a:solidFill>
                    <a:srgbClr val="000000"/>
                  </a:solidFill>
                  <a:latin typeface="Rubik Bold"/>
                </a:rPr>
                <a:t>MAI-JUN/2024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" y="1060533"/>
              <a:ext cx="4347537" cy="17155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Rubik"/>
                </a:rPr>
                <a:t>INSTALAÇÃO DA COMISSÃO DE ESPECIALISTAS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5355284" y="8130428"/>
            <a:ext cx="4095637" cy="1764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50" dirty="0">
                <a:solidFill>
                  <a:srgbClr val="000000"/>
                </a:solidFill>
                <a:latin typeface="Rubik"/>
              </a:rPr>
              <a:t>DEFINIÇÃO DO PLANO</a:t>
            </a:r>
            <a:endParaRPr lang="pt-BR" sz="2450" dirty="0"/>
          </a:p>
          <a:p>
            <a:pPr>
              <a:lnSpc>
                <a:spcPts val="3499"/>
              </a:lnSpc>
            </a:pPr>
            <a:r>
              <a:rPr lang="en-US" sz="2450" dirty="0">
                <a:solidFill>
                  <a:srgbClr val="000000"/>
                </a:solidFill>
                <a:latin typeface="Rubik"/>
              </a:rPr>
              <a:t>DE TRABALHO DA COMISSÃO </a:t>
            </a:r>
            <a:endParaRPr lang="en-US" sz="2450"/>
          </a:p>
          <a:p>
            <a:pPr algn="l">
              <a:lnSpc>
                <a:spcPts val="3499"/>
              </a:lnSpc>
            </a:pPr>
            <a:endParaRPr lang="en-US" sz="2499" dirty="0">
              <a:solidFill>
                <a:srgbClr val="000000"/>
              </a:solidFill>
              <a:latin typeface="Rubik"/>
            </a:endParaRPr>
          </a:p>
        </p:txBody>
      </p:sp>
      <p:grpSp>
        <p:nvGrpSpPr>
          <p:cNvPr id="21" name="Group 21"/>
          <p:cNvGrpSpPr/>
          <p:nvPr/>
        </p:nvGrpSpPr>
        <p:grpSpPr>
          <a:xfrm>
            <a:off x="13755761" y="5820553"/>
            <a:ext cx="3260655" cy="1663843"/>
            <a:chOff x="0" y="0"/>
            <a:chExt cx="4347540" cy="2218457"/>
          </a:xfrm>
        </p:grpSpPr>
        <p:sp>
          <p:nvSpPr>
            <p:cNvPr id="22" name="TextBox 22"/>
            <p:cNvSpPr txBox="1"/>
            <p:nvPr/>
          </p:nvSpPr>
          <p:spPr>
            <a:xfrm>
              <a:off x="0" y="0"/>
              <a:ext cx="4347537" cy="596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599"/>
                </a:lnSpc>
                <a:spcBef>
                  <a:spcPct val="0"/>
                </a:spcBef>
              </a:pPr>
              <a:r>
                <a:rPr lang="en-US" sz="2950" dirty="0">
                  <a:solidFill>
                    <a:srgbClr val="000000"/>
                  </a:solidFill>
                  <a:latin typeface="Rubik Bold"/>
                </a:rPr>
                <a:t>AGOSTO/2024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" y="1060533"/>
              <a:ext cx="4347537" cy="11579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</a:pPr>
              <a:r>
                <a:rPr lang="en-US" sz="2450" dirty="0">
                  <a:solidFill>
                    <a:srgbClr val="000000"/>
                  </a:solidFill>
                  <a:latin typeface="Rubik"/>
                </a:rPr>
                <a:t>CONSTRUÇÃO DOS MAPAS TEMÁTICOS</a:t>
              </a:r>
              <a:endParaRPr lang="pt-BR" sz="2450" dirty="0">
                <a:solidFill>
                  <a:srgbClr val="000000"/>
                </a:solidFill>
                <a:latin typeface="Rubik"/>
              </a:endParaRPr>
            </a:p>
          </p:txBody>
        </p:sp>
      </p:grpSp>
      <p:sp>
        <p:nvSpPr>
          <p:cNvPr id="26" name="TextBox 23">
            <a:extLst>
              <a:ext uri="{FF2B5EF4-FFF2-40B4-BE49-F238E27FC236}">
                <a16:creationId xmlns:a16="http://schemas.microsoft.com/office/drawing/2014/main" id="{BBAAC5D1-3B0C-DC47-6B8B-CE423D6005D0}"/>
              </a:ext>
            </a:extLst>
          </p:cNvPr>
          <p:cNvSpPr txBox="1"/>
          <p:nvPr/>
        </p:nvSpPr>
        <p:spPr>
          <a:xfrm>
            <a:off x="9569525" y="8130428"/>
            <a:ext cx="3260653" cy="1317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000000"/>
                </a:solidFill>
                <a:latin typeface="Rubik"/>
              </a:rPr>
              <a:t>DEFINIÇÃO DE SUBCOMISSÕES POR EIXO TEMÁTICO</a:t>
            </a:r>
            <a:endParaRPr lang="pt-BR" sz="2499" dirty="0">
              <a:solidFill>
                <a:srgbClr val="000000"/>
              </a:solidFill>
              <a:latin typeface="Rubik"/>
            </a:endParaRPr>
          </a:p>
        </p:txBody>
      </p:sp>
      <p:grpSp>
        <p:nvGrpSpPr>
          <p:cNvPr id="27" name="Group 12">
            <a:extLst>
              <a:ext uri="{FF2B5EF4-FFF2-40B4-BE49-F238E27FC236}">
                <a16:creationId xmlns:a16="http://schemas.microsoft.com/office/drawing/2014/main" id="{FF2EB8F5-8936-474B-2B33-7DCA9D3D490A}"/>
              </a:ext>
            </a:extLst>
          </p:cNvPr>
          <p:cNvGrpSpPr/>
          <p:nvPr/>
        </p:nvGrpSpPr>
        <p:grpSpPr>
          <a:xfrm>
            <a:off x="14470135" y="4266507"/>
            <a:ext cx="410299" cy="410299"/>
            <a:chOff x="0" y="0"/>
            <a:chExt cx="6350000" cy="6350000"/>
          </a:xfrm>
        </p:grpSpPr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39F6E42F-A31D-FBC4-5F2D-BF1289CB984D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9" name="Group 21">
            <a:extLst>
              <a:ext uri="{FF2B5EF4-FFF2-40B4-BE49-F238E27FC236}">
                <a16:creationId xmlns:a16="http://schemas.microsoft.com/office/drawing/2014/main" id="{144C78FD-D4B4-76C3-0A57-0CC424BA07D1}"/>
              </a:ext>
            </a:extLst>
          </p:cNvPr>
          <p:cNvGrpSpPr/>
          <p:nvPr/>
        </p:nvGrpSpPr>
        <p:grpSpPr>
          <a:xfrm>
            <a:off x="9569523" y="5820553"/>
            <a:ext cx="3260655" cy="2112684"/>
            <a:chOff x="0" y="0"/>
            <a:chExt cx="4347540" cy="2816912"/>
          </a:xfrm>
        </p:grpSpPr>
        <p:sp>
          <p:nvSpPr>
            <p:cNvPr id="30" name="TextBox 22">
              <a:extLst>
                <a:ext uri="{FF2B5EF4-FFF2-40B4-BE49-F238E27FC236}">
                  <a16:creationId xmlns:a16="http://schemas.microsoft.com/office/drawing/2014/main" id="{7695E1BC-6233-2B4F-449E-511BC4E811D8}"/>
                </a:ext>
              </a:extLst>
            </p:cNvPr>
            <p:cNvSpPr txBox="1"/>
            <p:nvPr/>
          </p:nvSpPr>
          <p:spPr>
            <a:xfrm>
              <a:off x="0" y="0"/>
              <a:ext cx="4347537" cy="596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599"/>
                </a:lnSpc>
                <a:spcBef>
                  <a:spcPct val="0"/>
                </a:spcBef>
              </a:pPr>
              <a:r>
                <a:rPr lang="en-US" sz="2999" dirty="0">
                  <a:solidFill>
                    <a:srgbClr val="000000"/>
                  </a:solidFill>
                  <a:latin typeface="Rubik Bold"/>
                </a:rPr>
                <a:t>JULHO/2024</a:t>
              </a:r>
            </a:p>
          </p:txBody>
        </p:sp>
        <p:sp>
          <p:nvSpPr>
            <p:cNvPr id="31" name="TextBox 23">
              <a:extLst>
                <a:ext uri="{FF2B5EF4-FFF2-40B4-BE49-F238E27FC236}">
                  <a16:creationId xmlns:a16="http://schemas.microsoft.com/office/drawing/2014/main" id="{80436B7F-D7B1-02CF-B4E7-FBEDB1016035}"/>
                </a:ext>
              </a:extLst>
            </p:cNvPr>
            <p:cNvSpPr txBox="1"/>
            <p:nvPr/>
          </p:nvSpPr>
          <p:spPr>
            <a:xfrm>
              <a:off x="3" y="1060533"/>
              <a:ext cx="4347537" cy="17563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</a:pPr>
              <a:r>
                <a:rPr lang="en-US" sz="2450" dirty="0">
                  <a:solidFill>
                    <a:srgbClr val="000000"/>
                  </a:solidFill>
                  <a:latin typeface="Rubik"/>
                </a:rPr>
                <a:t>ARTICULAÇÃO COM PNUD PARA APOIO TECNICO</a:t>
              </a:r>
              <a:endParaRPr lang="pt-BR" sz="2450" dirty="0">
                <a:solidFill>
                  <a:srgbClr val="000000"/>
                </a:solidFill>
                <a:latin typeface="Rubik"/>
              </a:endParaRPr>
            </a:p>
          </p:txBody>
        </p:sp>
      </p:grpSp>
      <p:sp>
        <p:nvSpPr>
          <p:cNvPr id="32" name="TextBox 23">
            <a:extLst>
              <a:ext uri="{FF2B5EF4-FFF2-40B4-BE49-F238E27FC236}">
                <a16:creationId xmlns:a16="http://schemas.microsoft.com/office/drawing/2014/main" id="{C8D9B7CE-4B5C-DE4B-BB7E-9B1A3B6405E1}"/>
              </a:ext>
            </a:extLst>
          </p:cNvPr>
          <p:cNvSpPr txBox="1"/>
          <p:nvPr/>
        </p:nvSpPr>
        <p:spPr>
          <a:xfrm>
            <a:off x="13755762" y="8130428"/>
            <a:ext cx="3260653" cy="1317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50" dirty="0">
                <a:solidFill>
                  <a:srgbClr val="000000"/>
                </a:solidFill>
                <a:latin typeface="Rubik"/>
              </a:rPr>
              <a:t>ELABORAÇÃO DE GUIA DE PERGUNTAS PARA EVENTOS</a:t>
            </a:r>
            <a:endParaRPr lang="pt-BR" sz="2450" dirty="0">
              <a:solidFill>
                <a:srgbClr val="000000"/>
              </a:solidFill>
              <a:latin typeface="Rubi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9352">
            <a:off x="695510" y="826510"/>
            <a:ext cx="11751455" cy="1580011"/>
          </a:xfrm>
          <a:custGeom>
            <a:avLst/>
            <a:gdLst/>
            <a:ahLst/>
            <a:cxnLst/>
            <a:rect l="l" t="t" r="r" b="b"/>
            <a:pathLst>
              <a:path w="8426727" h="1580011">
                <a:moveTo>
                  <a:pt x="0" y="0"/>
                </a:moveTo>
                <a:lnTo>
                  <a:pt x="8426727" y="0"/>
                </a:lnTo>
                <a:lnTo>
                  <a:pt x="8426727" y="1580011"/>
                </a:lnTo>
                <a:lnTo>
                  <a:pt x="0" y="15800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372798" y="1003593"/>
            <a:ext cx="11210807" cy="1164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750"/>
              </a:lnSpc>
            </a:pPr>
            <a:r>
              <a:rPr lang="en-US" sz="7200" u="none" dirty="0" err="1">
                <a:solidFill>
                  <a:srgbClr val="000000"/>
                </a:solidFill>
                <a:latin typeface="Nourd Bold"/>
              </a:rPr>
              <a:t>Linha</a:t>
            </a:r>
            <a:r>
              <a:rPr lang="en-US" sz="7200" u="none" dirty="0">
                <a:solidFill>
                  <a:srgbClr val="000000"/>
                </a:solidFill>
                <a:latin typeface="Nourd Bold"/>
              </a:rPr>
              <a:t> do </a:t>
            </a:r>
            <a:r>
              <a:rPr lang="en-US" sz="7200" dirty="0">
                <a:solidFill>
                  <a:srgbClr val="000000"/>
                </a:solidFill>
                <a:latin typeface="Nourd Bold"/>
              </a:rPr>
              <a:t>t</a:t>
            </a:r>
            <a:r>
              <a:rPr lang="en-US" sz="7200" u="none" dirty="0">
                <a:solidFill>
                  <a:srgbClr val="000000"/>
                </a:solidFill>
                <a:latin typeface="Nourd Bold"/>
              </a:rPr>
              <a:t>empo </a:t>
            </a:r>
            <a:r>
              <a:rPr lang="en-US" sz="7200" u="none" dirty="0" err="1">
                <a:solidFill>
                  <a:srgbClr val="000000"/>
                </a:solidFill>
                <a:latin typeface="Nourd Bold"/>
              </a:rPr>
              <a:t>inicial</a:t>
            </a:r>
            <a:endParaRPr lang="en-US" sz="7200" u="none" dirty="0">
              <a:solidFill>
                <a:srgbClr val="000000"/>
              </a:solidFill>
              <a:latin typeface="Nourd Bo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028697" y="5677678"/>
            <a:ext cx="3389242" cy="1663843"/>
            <a:chOff x="0" y="0"/>
            <a:chExt cx="4347540" cy="2218457"/>
          </a:xfrm>
        </p:grpSpPr>
        <p:sp>
          <p:nvSpPr>
            <p:cNvPr id="5" name="TextBox 5"/>
            <p:cNvSpPr txBox="1"/>
            <p:nvPr/>
          </p:nvSpPr>
          <p:spPr>
            <a:xfrm>
              <a:off x="0" y="0"/>
              <a:ext cx="4347537" cy="12049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599"/>
                </a:lnSpc>
                <a:spcBef>
                  <a:spcPct val="0"/>
                </a:spcBef>
              </a:pPr>
              <a:r>
                <a:rPr lang="en-US" sz="2950" dirty="0">
                  <a:solidFill>
                    <a:srgbClr val="000000"/>
                  </a:solidFill>
                  <a:latin typeface="Rubik Bold"/>
                </a:rPr>
                <a:t>SETEMBRO/2024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3" y="1060533"/>
              <a:ext cx="4347537" cy="11579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</a:pPr>
              <a:r>
                <a:rPr lang="en-US" sz="2499" dirty="0">
                  <a:solidFill>
                    <a:srgbClr val="000000"/>
                  </a:solidFill>
                  <a:latin typeface="Rubik"/>
                </a:rPr>
                <a:t>FINALIZAÇÃO DOS MAPAS TEMÁTICOS</a:t>
              </a:r>
              <a:endParaRPr lang="pt-BR" sz="2499" dirty="0">
                <a:solidFill>
                  <a:srgbClr val="000000"/>
                </a:solidFill>
                <a:latin typeface="Rubik"/>
              </a:endParaRPr>
            </a:p>
          </p:txBody>
        </p:sp>
      </p:grpSp>
      <p:sp>
        <p:nvSpPr>
          <p:cNvPr id="7" name="AutoShape 7"/>
          <p:cNvSpPr/>
          <p:nvPr/>
        </p:nvSpPr>
        <p:spPr>
          <a:xfrm rot="1008">
            <a:off x="1028700" y="4474039"/>
            <a:ext cx="16230601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8" name="Group 8"/>
          <p:cNvGrpSpPr/>
          <p:nvPr/>
        </p:nvGrpSpPr>
        <p:grpSpPr>
          <a:xfrm>
            <a:off x="1028700" y="4266508"/>
            <a:ext cx="410299" cy="41029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352014" y="4266508"/>
            <a:ext cx="410299" cy="410299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000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183886" y="4266508"/>
            <a:ext cx="410299" cy="410299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347876" y="5677678"/>
            <a:ext cx="3260655" cy="2109221"/>
            <a:chOff x="0" y="0"/>
            <a:chExt cx="4347540" cy="2812294"/>
          </a:xfrm>
        </p:grpSpPr>
        <p:sp>
          <p:nvSpPr>
            <p:cNvPr id="16" name="TextBox 16"/>
            <p:cNvSpPr txBox="1"/>
            <p:nvPr/>
          </p:nvSpPr>
          <p:spPr>
            <a:xfrm>
              <a:off x="0" y="0"/>
              <a:ext cx="4347537" cy="596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599"/>
                </a:lnSpc>
                <a:spcBef>
                  <a:spcPct val="0"/>
                </a:spcBef>
              </a:pPr>
              <a:r>
                <a:rPr lang="en-US" sz="2950" dirty="0">
                  <a:solidFill>
                    <a:srgbClr val="000000"/>
                  </a:solidFill>
                  <a:latin typeface="Rubik Bold"/>
                </a:rPr>
                <a:t>OUTUBRO/2024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" y="1060533"/>
              <a:ext cx="4347537" cy="17517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</a:pPr>
              <a:r>
                <a:rPr lang="en-US" sz="2450" dirty="0">
                  <a:solidFill>
                    <a:srgbClr val="000000"/>
                  </a:solidFill>
                  <a:latin typeface="Rubik"/>
                </a:rPr>
                <a:t>SEMINÁRIOS DOS EIXOS – </a:t>
              </a:r>
            </a:p>
            <a:p>
              <a:pPr>
                <a:lnSpc>
                  <a:spcPts val="3499"/>
                </a:lnSpc>
              </a:pPr>
              <a:r>
                <a:rPr lang="en-US" sz="2450" dirty="0">
                  <a:solidFill>
                    <a:srgbClr val="000000"/>
                  </a:solidFill>
                  <a:latin typeface="Rubik"/>
                </a:rPr>
                <a:t>DL200 ESCUTA</a:t>
              </a:r>
              <a:endParaRPr lang="en-US" sz="2450">
                <a:solidFill>
                  <a:srgbClr val="000000"/>
                </a:solidFill>
                <a:latin typeface="Rubik"/>
                <a:cs typeface="Rubik"/>
              </a:endParaRP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3755761" y="5820553"/>
            <a:ext cx="3503540" cy="4420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599"/>
              </a:lnSpc>
              <a:spcBef>
                <a:spcPct val="0"/>
              </a:spcBef>
            </a:pPr>
            <a:r>
              <a:rPr lang="en-US" sz="2950" dirty="0">
                <a:solidFill>
                  <a:srgbClr val="000000"/>
                </a:solidFill>
                <a:latin typeface="Rubik Bold"/>
              </a:rPr>
              <a:t>DEZEMBRO/2024</a:t>
            </a:r>
          </a:p>
        </p:txBody>
      </p:sp>
      <p:grpSp>
        <p:nvGrpSpPr>
          <p:cNvPr id="27" name="Group 12">
            <a:extLst>
              <a:ext uri="{FF2B5EF4-FFF2-40B4-BE49-F238E27FC236}">
                <a16:creationId xmlns:a16="http://schemas.microsoft.com/office/drawing/2014/main" id="{FF2EB8F5-8936-474B-2B33-7DCA9D3D490A}"/>
              </a:ext>
            </a:extLst>
          </p:cNvPr>
          <p:cNvGrpSpPr/>
          <p:nvPr/>
        </p:nvGrpSpPr>
        <p:grpSpPr>
          <a:xfrm>
            <a:off x="14470135" y="4266507"/>
            <a:ext cx="410299" cy="410299"/>
            <a:chOff x="0" y="0"/>
            <a:chExt cx="6350000" cy="6350000"/>
          </a:xfrm>
        </p:grpSpPr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39F6E42F-A31D-FBC4-5F2D-BF1289CB984D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0" name="TextBox 22">
            <a:extLst>
              <a:ext uri="{FF2B5EF4-FFF2-40B4-BE49-F238E27FC236}">
                <a16:creationId xmlns:a16="http://schemas.microsoft.com/office/drawing/2014/main" id="{7695E1BC-6233-2B4F-449E-511BC4E811D8}"/>
              </a:ext>
            </a:extLst>
          </p:cNvPr>
          <p:cNvSpPr txBox="1"/>
          <p:nvPr/>
        </p:nvSpPr>
        <p:spPr>
          <a:xfrm>
            <a:off x="9569523" y="5820553"/>
            <a:ext cx="3674990" cy="4420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599"/>
              </a:lnSpc>
              <a:spcBef>
                <a:spcPct val="0"/>
              </a:spcBef>
            </a:pPr>
            <a:r>
              <a:rPr lang="en-US" sz="2950" dirty="0">
                <a:solidFill>
                  <a:srgbClr val="000000"/>
                </a:solidFill>
                <a:latin typeface="Rubik Bold"/>
              </a:rPr>
              <a:t>NOVEMBRO/2024</a:t>
            </a: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01D26649-2E94-4F46-B0B4-FFE600D6F83E}"/>
              </a:ext>
            </a:extLst>
          </p:cNvPr>
          <p:cNvSpPr txBox="1"/>
          <p:nvPr/>
        </p:nvSpPr>
        <p:spPr>
          <a:xfrm>
            <a:off x="1026172" y="8130428"/>
            <a:ext cx="4095637" cy="1315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50" dirty="0">
                <a:solidFill>
                  <a:srgbClr val="000000"/>
                </a:solidFill>
                <a:latin typeface="Rubik"/>
              </a:rPr>
              <a:t>REALIZAÇÃO DE </a:t>
            </a:r>
            <a:endParaRPr lang="pt-BR" sz="2450" dirty="0">
              <a:solidFill>
                <a:srgbClr val="000000"/>
              </a:solidFill>
              <a:latin typeface="Rubik"/>
            </a:endParaRPr>
          </a:p>
          <a:p>
            <a:pPr>
              <a:lnSpc>
                <a:spcPts val="3499"/>
              </a:lnSpc>
            </a:pPr>
            <a:r>
              <a:rPr lang="en-US" sz="2450" dirty="0">
                <a:solidFill>
                  <a:srgbClr val="000000"/>
                </a:solidFill>
                <a:latin typeface="Rubik"/>
              </a:rPr>
              <a:t>REUNIÕES AMPLIADAS</a:t>
            </a:r>
            <a:endParaRPr lang="pt-BR" sz="2450">
              <a:solidFill>
                <a:srgbClr val="000000"/>
              </a:solidFill>
              <a:latin typeface="Rubik"/>
              <a:cs typeface="Rubik"/>
            </a:endParaRPr>
          </a:p>
          <a:p>
            <a:pPr algn="l">
              <a:lnSpc>
                <a:spcPts val="3499"/>
              </a:lnSpc>
            </a:pPr>
            <a:endParaRPr lang="en-US" sz="2499" dirty="0">
              <a:solidFill>
                <a:srgbClr val="000000"/>
              </a:solidFill>
              <a:latin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2005418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3356632"/>
            <a:ext cx="18288000" cy="7548257"/>
          </a:xfrm>
          <a:prstGeom prst="rect">
            <a:avLst/>
          </a:prstGeom>
          <a:solidFill>
            <a:srgbClr val="F4F4F4"/>
          </a:solid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2825414">
            <a:off x="1773656" y="-2045978"/>
            <a:ext cx="6930981" cy="7359150"/>
          </a:xfrm>
          <a:custGeom>
            <a:avLst/>
            <a:gdLst/>
            <a:ahLst/>
            <a:cxnLst/>
            <a:rect l="l" t="t" r="r" b="b"/>
            <a:pathLst>
              <a:path w="6930981" h="7359150">
                <a:moveTo>
                  <a:pt x="0" y="0"/>
                </a:moveTo>
                <a:lnTo>
                  <a:pt x="6930981" y="0"/>
                </a:lnTo>
                <a:lnTo>
                  <a:pt x="6930981" y="7359150"/>
                </a:lnTo>
                <a:lnTo>
                  <a:pt x="0" y="73591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861703" y="3490230"/>
            <a:ext cx="3733584" cy="700047"/>
          </a:xfrm>
          <a:custGeom>
            <a:avLst/>
            <a:gdLst/>
            <a:ahLst/>
            <a:cxnLst/>
            <a:rect l="l" t="t" r="r" b="b"/>
            <a:pathLst>
              <a:path w="3733584" h="700047">
                <a:moveTo>
                  <a:pt x="0" y="0"/>
                </a:moveTo>
                <a:lnTo>
                  <a:pt x="3733584" y="0"/>
                </a:lnTo>
                <a:lnTo>
                  <a:pt x="3733584" y="700047"/>
                </a:lnTo>
                <a:lnTo>
                  <a:pt x="0" y="7000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1459340" y="3616416"/>
            <a:ext cx="2404226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99"/>
              </a:lnSpc>
              <a:spcBef>
                <a:spcPct val="0"/>
              </a:spcBef>
            </a:pPr>
            <a:r>
              <a:rPr lang="en-US" sz="2950" dirty="0">
                <a:latin typeface="Rubik Semi-Bold"/>
                <a:cs typeface="Rubik Semi-Bold"/>
              </a:rPr>
              <a:t>OUTUBRO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962025"/>
            <a:ext cx="12734870" cy="120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750"/>
              </a:lnSpc>
            </a:pPr>
            <a:r>
              <a:rPr lang="en-US" sz="7500">
                <a:solidFill>
                  <a:srgbClr val="000000"/>
                </a:solidFill>
                <a:latin typeface="Nourd Bold"/>
              </a:rPr>
              <a:t>Próximos Passos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460067" y="1171026"/>
            <a:ext cx="14679185" cy="1671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endParaRPr/>
          </a:p>
          <a:p>
            <a:pPr algn="l">
              <a:lnSpc>
                <a:spcPts val="4480"/>
              </a:lnSpc>
            </a:pPr>
            <a:endParaRPr/>
          </a:p>
          <a:p>
            <a:pPr algn="l">
              <a:lnSpc>
                <a:spcPts val="448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81000" y="4231511"/>
            <a:ext cx="6694587" cy="536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245" lvl="1" indent="-344805" algn="ctr">
              <a:lnSpc>
                <a:spcPts val="4479"/>
              </a:lnSpc>
              <a:buFont typeface="Arial"/>
              <a:buChar char="•"/>
            </a:pPr>
            <a:r>
              <a:rPr lang="en-US" sz="3150" dirty="0" err="1">
                <a:solidFill>
                  <a:srgbClr val="000000"/>
                </a:solidFill>
                <a:latin typeface="Rubik"/>
              </a:rPr>
              <a:t>Evento</a:t>
            </a:r>
            <a:r>
              <a:rPr lang="en-US" sz="3150" dirty="0">
                <a:solidFill>
                  <a:srgbClr val="000000"/>
                </a:solidFill>
                <a:latin typeface="Rubik"/>
              </a:rPr>
              <a:t> DL200 </a:t>
            </a:r>
            <a:r>
              <a:rPr lang="en-US" sz="3150" dirty="0" err="1">
                <a:solidFill>
                  <a:srgbClr val="000000"/>
                </a:solidFill>
                <a:latin typeface="Rubik"/>
              </a:rPr>
              <a:t>Escuta</a:t>
            </a:r>
            <a:endParaRPr lang="en-US" sz="3199" dirty="0" err="1">
              <a:solidFill>
                <a:srgbClr val="000000"/>
              </a:solidFill>
              <a:latin typeface="Rubik"/>
              <a:cs typeface="Rubik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02659" y="4809430"/>
            <a:ext cx="17282681" cy="1689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245" lvl="1" indent="-344805">
              <a:lnSpc>
                <a:spcPts val="4479"/>
              </a:lnSpc>
              <a:buFont typeface="Arial"/>
              <a:buChar char="•"/>
            </a:pPr>
            <a:r>
              <a:rPr lang="en-US" sz="3150" dirty="0" err="1">
                <a:solidFill>
                  <a:srgbClr val="000000"/>
                </a:solidFill>
                <a:latin typeface="Rubik"/>
              </a:rPr>
              <a:t>Escuta</a:t>
            </a:r>
            <a:r>
              <a:rPr lang="en-US" sz="3150" dirty="0">
                <a:solidFill>
                  <a:srgbClr val="000000"/>
                </a:solidFill>
                <a:latin typeface="Rubik"/>
              </a:rPr>
              <a:t> de </a:t>
            </a:r>
            <a:r>
              <a:rPr lang="en-US" sz="3150" dirty="0" err="1">
                <a:solidFill>
                  <a:srgbClr val="000000"/>
                </a:solidFill>
                <a:latin typeface="Rubik"/>
              </a:rPr>
              <a:t>painelistas</a:t>
            </a:r>
            <a:r>
              <a:rPr lang="en-US" sz="315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150" dirty="0" err="1">
                <a:solidFill>
                  <a:srgbClr val="000000"/>
                </a:solidFill>
                <a:latin typeface="Rubik"/>
              </a:rPr>
              <a:t>sobre</a:t>
            </a:r>
            <a:r>
              <a:rPr lang="en-US" sz="315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150" dirty="0" err="1">
                <a:solidFill>
                  <a:srgbClr val="000000"/>
                </a:solidFill>
                <a:latin typeface="Rubik"/>
              </a:rPr>
              <a:t>os</a:t>
            </a:r>
            <a:r>
              <a:rPr lang="en-US" sz="315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150" dirty="0" err="1">
                <a:solidFill>
                  <a:srgbClr val="000000"/>
                </a:solidFill>
                <a:latin typeface="Rubik"/>
              </a:rPr>
              <a:t>quatro</a:t>
            </a:r>
            <a:r>
              <a:rPr lang="en-US" sz="315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150" dirty="0" err="1">
                <a:solidFill>
                  <a:srgbClr val="000000"/>
                </a:solidFill>
                <a:latin typeface="Rubik"/>
              </a:rPr>
              <a:t>eixos</a:t>
            </a:r>
            <a:endParaRPr lang="en-US" sz="3150" dirty="0" err="1">
              <a:solidFill>
                <a:srgbClr val="000000"/>
              </a:solidFill>
              <a:latin typeface="Rubik"/>
              <a:cs typeface="Rubik"/>
            </a:endParaRPr>
          </a:p>
          <a:p>
            <a:pPr marL="690245" lvl="1" indent="-344805" algn="just">
              <a:lnSpc>
                <a:spcPts val="4479"/>
              </a:lnSpc>
              <a:buFont typeface="Arial"/>
              <a:buChar char="•"/>
            </a:pPr>
            <a:r>
              <a:rPr lang="en-US" sz="3150" dirty="0" err="1">
                <a:solidFill>
                  <a:srgbClr val="000000"/>
                </a:solidFill>
                <a:latin typeface="Rubik"/>
              </a:rPr>
              <a:t>Consolidação</a:t>
            </a:r>
            <a:r>
              <a:rPr lang="en-US" sz="3150" dirty="0">
                <a:solidFill>
                  <a:srgbClr val="000000"/>
                </a:solidFill>
                <a:latin typeface="Rubik"/>
              </a:rPr>
              <a:t> das </a:t>
            </a:r>
            <a:r>
              <a:rPr lang="en-US" sz="3150" dirty="0" err="1">
                <a:solidFill>
                  <a:srgbClr val="000000"/>
                </a:solidFill>
                <a:latin typeface="Rubik"/>
              </a:rPr>
              <a:t>contribuições</a:t>
            </a:r>
            <a:r>
              <a:rPr lang="en-US" sz="315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150" dirty="0" err="1">
                <a:solidFill>
                  <a:srgbClr val="000000"/>
                </a:solidFill>
                <a:latin typeface="Rubik"/>
              </a:rPr>
              <a:t>realizadas</a:t>
            </a:r>
            <a:r>
              <a:rPr lang="en-US" sz="315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150" dirty="0" err="1">
                <a:solidFill>
                  <a:srgbClr val="000000"/>
                </a:solidFill>
                <a:latin typeface="Rubik"/>
              </a:rPr>
              <a:t>nos</a:t>
            </a:r>
            <a:r>
              <a:rPr lang="en-US" sz="315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150" dirty="0" err="1">
                <a:solidFill>
                  <a:srgbClr val="000000"/>
                </a:solidFill>
                <a:latin typeface="Rubik"/>
              </a:rPr>
              <a:t>seminários</a:t>
            </a:r>
            <a:endParaRPr lang="en-US" sz="3150" dirty="0" err="1">
              <a:solidFill>
                <a:srgbClr val="000000"/>
              </a:solidFill>
              <a:latin typeface="Rubik"/>
              <a:cs typeface="Rubik"/>
            </a:endParaRPr>
          </a:p>
          <a:p>
            <a:pPr marL="690245" lvl="1" indent="-344805" algn="just">
              <a:lnSpc>
                <a:spcPts val="4479"/>
              </a:lnSpc>
              <a:buFont typeface="Arial"/>
              <a:buChar char="•"/>
            </a:pPr>
            <a:r>
              <a:rPr lang="en-US" sz="3150" dirty="0" err="1">
                <a:solidFill>
                  <a:srgbClr val="000000"/>
                </a:solidFill>
                <a:latin typeface="Rubik"/>
              </a:rPr>
              <a:t>Proposição</a:t>
            </a:r>
            <a:r>
              <a:rPr lang="en-US" sz="3150" dirty="0">
                <a:solidFill>
                  <a:srgbClr val="000000"/>
                </a:solidFill>
                <a:latin typeface="Rubik"/>
              </a:rPr>
              <a:t> de </a:t>
            </a:r>
            <a:r>
              <a:rPr lang="en-US" sz="3150" dirty="0" err="1">
                <a:solidFill>
                  <a:srgbClr val="000000"/>
                </a:solidFill>
                <a:latin typeface="Rubik"/>
              </a:rPr>
              <a:t>relatório</a:t>
            </a:r>
            <a:endParaRPr lang="en-US" sz="3199" dirty="0" err="1">
              <a:solidFill>
                <a:srgbClr val="000000"/>
              </a:solidFill>
              <a:latin typeface="Rubik"/>
              <a:cs typeface="Rubi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51265" y="190090"/>
            <a:ext cx="16230600" cy="1145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750"/>
              </a:lnSpc>
            </a:pPr>
            <a:r>
              <a:rPr lang="en-US" sz="5400" dirty="0" err="1">
                <a:solidFill>
                  <a:srgbClr val="000000"/>
                </a:solidFill>
                <a:latin typeface="Nourd Bold"/>
              </a:rPr>
              <a:t>Proposta</a:t>
            </a:r>
            <a:r>
              <a:rPr lang="en-US" sz="5400" dirty="0">
                <a:solidFill>
                  <a:srgbClr val="000000"/>
                </a:solidFill>
                <a:latin typeface="Nourd Bold"/>
              </a:rPr>
              <a:t> de </a:t>
            </a:r>
            <a:r>
              <a:rPr lang="en-US" sz="5400" dirty="0" err="1">
                <a:solidFill>
                  <a:srgbClr val="000000"/>
                </a:solidFill>
                <a:latin typeface="Nourd Bold"/>
              </a:rPr>
              <a:t>Calendário</a:t>
            </a:r>
            <a:r>
              <a:rPr lang="en-US" sz="5400" dirty="0">
                <a:solidFill>
                  <a:srgbClr val="000000"/>
                </a:solidFill>
                <a:latin typeface="Nourd Bold"/>
              </a:rPr>
              <a:t> - 2024</a:t>
            </a:r>
          </a:p>
        </p:txBody>
      </p:sp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859718"/>
              </p:ext>
            </p:extLst>
          </p:nvPr>
        </p:nvGraphicFramePr>
        <p:xfrm>
          <a:off x="1570598" y="1638300"/>
          <a:ext cx="15726802" cy="8155896"/>
        </p:xfrm>
        <a:graphic>
          <a:graphicData uri="http://schemas.openxmlformats.org/drawingml/2006/table">
            <a:tbl>
              <a:tblPr/>
              <a:tblGrid>
                <a:gridCol w="7268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1743547943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Rubik Bold"/>
                        </a:rPr>
                        <a:t>ATIVIDADE</a:t>
                      </a:r>
                      <a:endParaRPr lang="en-US" sz="1050" dirty="0"/>
                    </a:p>
                  </a:txBody>
                  <a:tcPr marL="202669" marR="202669" marT="202669" marB="2026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9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Rubik Semi-Bold"/>
                          <a:ea typeface="+mn-ea"/>
                          <a:cs typeface="+mn-cs"/>
                        </a:rPr>
                        <a:t>JUL</a:t>
                      </a:r>
                      <a:endParaRPr lang="en-US" sz="105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9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Rubik Semi-Bold"/>
                        </a:rPr>
                        <a:t>AGO</a:t>
                      </a:r>
                      <a:endParaRPr lang="en-US" sz="105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9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Rubik Semi-Bold"/>
                        </a:rPr>
                        <a:t>SET</a:t>
                      </a:r>
                      <a:endParaRPr lang="en-US" sz="105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9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Rubik Semi-Bold"/>
                        </a:rPr>
                        <a:t>OUT</a:t>
                      </a:r>
                      <a:endParaRPr lang="en-US" sz="105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9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Rubik Semi-Bold"/>
                        </a:rPr>
                        <a:t>NOV</a:t>
                      </a:r>
                      <a:endParaRPr lang="en-US" sz="105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9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Rubik Bold"/>
                        </a:rPr>
                        <a:t>DEZ</a:t>
                      </a:r>
                      <a:endParaRPr lang="en-US" sz="105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9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Reuniões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da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Comissão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Rubik"/>
                        <a:ea typeface="+mn-ea"/>
                        <a:cs typeface="+mn-cs"/>
                      </a:endParaRPr>
                    </a:p>
                  </a:txBody>
                  <a:tcPr marL="202669" marR="202669" marT="202669" marB="2026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800" b="1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800" b="1" dirty="0"/>
                        <a:t>____</a:t>
                      </a:r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____</a:t>
                      </a: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____</a:t>
                      </a: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____</a:t>
                      </a: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____</a:t>
                      </a: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765208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Construção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do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mapa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temático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cada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eixo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Rubik"/>
                        <a:ea typeface="+mn-ea"/>
                        <a:cs typeface="+mn-cs"/>
                      </a:endParaRPr>
                    </a:p>
                  </a:txBody>
                  <a:tcPr marL="202669" marR="202669" marT="202669" marB="2026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____</a:t>
                      </a:r>
                      <a:endParaRPr lang="en-US" sz="1800" b="1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____</a:t>
                      </a:r>
                      <a:endParaRPr lang="en-US" sz="1800" b="1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25624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Evento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do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Eixo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1: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Estrutura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organizacional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Rubik"/>
                        <a:ea typeface="+mn-ea"/>
                        <a:cs typeface="+mn-cs"/>
                      </a:endParaRPr>
                    </a:p>
                  </a:txBody>
                  <a:tcPr marL="202669" marR="202669" marT="202669" marB="2026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800" b="1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800" b="1" dirty="0"/>
                        <a:t>____</a:t>
                      </a:r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Elaboração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relatório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propositivo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do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Eixo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1</a:t>
                      </a:r>
                    </a:p>
                  </a:txBody>
                  <a:tcPr marL="202669" marR="202669" marT="202669" marB="2026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800" b="1" dirty="0"/>
                        <a:t>____</a:t>
                      </a:r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____</a:t>
                      </a: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914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Evento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do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Eixo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2: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Governança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inovação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e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controle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Rubik"/>
                        <a:ea typeface="+mn-ea"/>
                        <a:cs typeface="+mn-cs"/>
                      </a:endParaRPr>
                    </a:p>
                  </a:txBody>
                  <a:tcPr marL="202669" marR="202669" marT="202669" marB="2026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800" b="1" dirty="0"/>
                        <a:t>____</a:t>
                      </a:r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Elaboração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relatório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propositivo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do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Eixo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2</a:t>
                      </a:r>
                    </a:p>
                  </a:txBody>
                  <a:tcPr marL="202669" marR="202669" marT="202669" marB="2026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800" b="1" dirty="0"/>
                        <a:t>____</a:t>
                      </a:r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____</a:t>
                      </a: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793147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Evento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do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Eixo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3: Parcerias e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efetividade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das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políticas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públicas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Rubik"/>
                        <a:ea typeface="+mn-ea"/>
                        <a:cs typeface="+mn-cs"/>
                      </a:endParaRPr>
                    </a:p>
                  </a:txBody>
                  <a:tcPr marL="202669" marR="202669" marT="202669" marB="2026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800" b="1" dirty="0"/>
                        <a:t>____</a:t>
                      </a:r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Elaboração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relatório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propositivo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do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Eixo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3</a:t>
                      </a:r>
                    </a:p>
                  </a:txBody>
                  <a:tcPr marL="202669" marR="202669" marT="202669" marB="2026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800" b="1" dirty="0"/>
                        <a:t>____</a:t>
                      </a:r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____</a:t>
                      </a: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3532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Evento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do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Eixo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4: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Planejamento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e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orçamento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Rubik"/>
                        <a:ea typeface="+mn-ea"/>
                        <a:cs typeface="+mn-cs"/>
                      </a:endParaRPr>
                    </a:p>
                  </a:txBody>
                  <a:tcPr marL="202669" marR="202669" marT="202669" marB="2026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800" b="1" dirty="0"/>
                        <a:t>____</a:t>
                      </a:r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Elaboração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relatório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propositivo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do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Eixo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4</a:t>
                      </a:r>
                    </a:p>
                  </a:txBody>
                  <a:tcPr marL="202669" marR="202669" marT="202669" marB="2026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800" b="1" dirty="0"/>
                        <a:t>____</a:t>
                      </a:r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____</a:t>
                      </a: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39803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Revisão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dos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relatórios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propositivos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cada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eixo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Rubik"/>
                        <a:ea typeface="+mn-ea"/>
                        <a:cs typeface="+mn-cs"/>
                      </a:endParaRPr>
                    </a:p>
                  </a:txBody>
                  <a:tcPr marL="202669" marR="202669" marT="202669" marB="2026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800" b="1" dirty="0"/>
                        <a:t>____</a:t>
                      </a:r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Freeform 8"/>
          <p:cNvSpPr/>
          <p:nvPr/>
        </p:nvSpPr>
        <p:spPr>
          <a:xfrm rot="1612977">
            <a:off x="951722" y="51528"/>
            <a:ext cx="441071" cy="891872"/>
          </a:xfrm>
          <a:custGeom>
            <a:avLst/>
            <a:gdLst/>
            <a:ahLst/>
            <a:cxnLst/>
            <a:rect l="l" t="t" r="r" b="b"/>
            <a:pathLst>
              <a:path w="441071" h="891872">
                <a:moveTo>
                  <a:pt x="0" y="0"/>
                </a:moveTo>
                <a:lnTo>
                  <a:pt x="441071" y="0"/>
                </a:lnTo>
                <a:lnTo>
                  <a:pt x="441071" y="891872"/>
                </a:lnTo>
                <a:lnTo>
                  <a:pt x="0" y="8918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132875"/>
              </p:ext>
            </p:extLst>
          </p:nvPr>
        </p:nvGraphicFramePr>
        <p:xfrm>
          <a:off x="1028700" y="2658641"/>
          <a:ext cx="16230100" cy="6666335"/>
        </p:xfrm>
        <a:graphic>
          <a:graphicData uri="http://schemas.openxmlformats.org/drawingml/2006/table">
            <a:tbl>
              <a:tblPr/>
              <a:tblGrid>
                <a:gridCol w="727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59365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Rubik Bold"/>
                        </a:rPr>
                        <a:t>ATIVIDADE</a:t>
                      </a:r>
                      <a:endParaRPr lang="en-US" sz="1100" dirty="0"/>
                    </a:p>
                  </a:txBody>
                  <a:tcPr marL="202669" marR="202669" marT="202669" marB="2026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9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Rubik Bold"/>
                        </a:rPr>
                        <a:t>JAN</a:t>
                      </a:r>
                      <a:endParaRPr lang="en-US" sz="11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9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Rubik Semi-Bold"/>
                        </a:rPr>
                        <a:t>FEV</a:t>
                      </a:r>
                      <a:endParaRPr lang="en-US" sz="11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9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Rubik Semi-Bold"/>
                        </a:rPr>
                        <a:t>MAR</a:t>
                      </a:r>
                      <a:endParaRPr lang="en-US" sz="11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9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Rubik Semi-Bold"/>
                        </a:rPr>
                        <a:t>ABR</a:t>
                      </a:r>
                      <a:endParaRPr lang="en-US" sz="11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9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Rubik Bold"/>
                        </a:rPr>
                        <a:t>MAI</a:t>
                      </a:r>
                      <a:endParaRPr lang="en-US" sz="11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9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9999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Rubik"/>
                        </a:rPr>
                        <a:t>Consolidação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Rubik"/>
                        </a:rPr>
                        <a:t> de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Rubik"/>
                        </a:rPr>
                        <a:t>relatório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Rubik"/>
                        </a:rPr>
                        <a:t> geral dos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Rubik"/>
                        </a:rPr>
                        <a:t>eixos</a:t>
                      </a:r>
                      <a:endParaRPr lang="en-US" sz="1100" dirty="0"/>
                    </a:p>
                  </a:txBody>
                  <a:tcPr marL="202669" marR="202669" marT="202669" marB="2026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____</a:t>
                      </a:r>
                      <a:endParaRPr lang="en-US" sz="1800" b="1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110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110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110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3542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Rubik"/>
                        </a:rPr>
                        <a:t>Debate dos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Rubik"/>
                        </a:rPr>
                        <a:t>relatórios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Rubik"/>
                        </a:rPr>
                        <a:t> na Câmara Técnica de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Rubik"/>
                        </a:rPr>
                        <a:t>Transformação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Rubik"/>
                        </a:rPr>
                        <a:t> do Estado do CDESS </a:t>
                      </a:r>
                      <a:endParaRPr lang="en-US" sz="1100" dirty="0"/>
                    </a:p>
                  </a:txBody>
                  <a:tcPr marL="202669" marR="202669" marT="202669" marB="2026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800" b="1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800" b="1" dirty="0"/>
                        <a:t>____</a:t>
                      </a:r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110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110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110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9999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Rubik"/>
                        </a:rPr>
                        <a:t>Tomada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Rubik"/>
                        </a:rPr>
                        <a:t> de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Rubik"/>
                        </a:rPr>
                        <a:t>subsídios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Rubik"/>
                        </a:rPr>
                        <a:t> na Câmara SEJAN/AGU</a:t>
                      </a:r>
                      <a:endParaRPr lang="en-US" sz="1100" dirty="0"/>
                    </a:p>
                  </a:txBody>
                  <a:tcPr marL="202669" marR="202669" marT="202669" marB="2026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110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____</a:t>
                      </a:r>
                      <a:endParaRPr lang="en-US" sz="1800" b="1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110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110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9999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Rubik"/>
                        </a:rPr>
                        <a:t>Elaboração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Rubik"/>
                        </a:rPr>
                        <a:t> da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Rubik"/>
                        </a:rPr>
                        <a:t>versão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Rubik"/>
                        </a:rPr>
                        <a:t> 1 da(s)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Rubik"/>
                        </a:rPr>
                        <a:t>minuta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Rubik"/>
                        </a:rPr>
                        <a:t>(s) de PL</a:t>
                      </a:r>
                      <a:endParaRPr lang="en-US" sz="1100" dirty="0"/>
                    </a:p>
                  </a:txBody>
                  <a:tcPr marL="202669" marR="202669" marT="202669" marB="2026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110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800" b="1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800" b="1" dirty="0"/>
                        <a:t>____</a:t>
                      </a:r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110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110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9889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Rubik"/>
                        </a:rPr>
                        <a:t>Consulta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Rubik"/>
                        </a:rPr>
                        <a:t>pública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Rubik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Rubik"/>
                        </a:rPr>
                        <a:t>sobre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Rubik"/>
                        </a:rPr>
                        <a:t> a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Rubik"/>
                        </a:rPr>
                        <a:t>versão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Rubik"/>
                        </a:rPr>
                        <a:t> 1 da(s)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Rubik"/>
                        </a:rPr>
                        <a:t>minuta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Rubik"/>
                        </a:rPr>
                        <a:t>(s) de PL</a:t>
                      </a:r>
                      <a:endParaRPr lang="en-US" sz="1100" dirty="0"/>
                    </a:p>
                  </a:txBody>
                  <a:tcPr marL="202669" marR="202669" marT="202669" marB="2026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110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110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110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____</a:t>
                      </a:r>
                      <a:endParaRPr lang="en-US" sz="1800" b="1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23542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Rubik"/>
                        </a:rPr>
                        <a:t>Relatório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Rubik"/>
                        </a:rPr>
                        <a:t> final da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Rubik"/>
                        </a:rPr>
                        <a:t>Comissão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Rubik"/>
                        </a:rPr>
                        <a:t> com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Rubik"/>
                        </a:rPr>
                        <a:t>proposição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Rubik"/>
                        </a:rPr>
                        <a:t> da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Rubik"/>
                        </a:rPr>
                        <a:t>versão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Rubik"/>
                        </a:rPr>
                        <a:t> 2 da(s)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Rubik"/>
                        </a:rPr>
                        <a:t>minuta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Rubik"/>
                        </a:rPr>
                        <a:t>(s) de PL</a:t>
                      </a:r>
                      <a:endParaRPr lang="en-US" sz="1100" dirty="0"/>
                    </a:p>
                  </a:txBody>
                  <a:tcPr marL="202669" marR="202669" marT="202669" marB="2026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11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11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110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800" b="1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800" b="1" dirty="0"/>
                        <a:t>____</a:t>
                      </a:r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Freeform 8"/>
          <p:cNvSpPr/>
          <p:nvPr/>
        </p:nvSpPr>
        <p:spPr>
          <a:xfrm rot="1612977">
            <a:off x="808165" y="394429"/>
            <a:ext cx="441071" cy="891872"/>
          </a:xfrm>
          <a:custGeom>
            <a:avLst/>
            <a:gdLst/>
            <a:ahLst/>
            <a:cxnLst/>
            <a:rect l="l" t="t" r="r" b="b"/>
            <a:pathLst>
              <a:path w="441071" h="891872">
                <a:moveTo>
                  <a:pt x="0" y="0"/>
                </a:moveTo>
                <a:lnTo>
                  <a:pt x="441071" y="0"/>
                </a:lnTo>
                <a:lnTo>
                  <a:pt x="441071" y="891872"/>
                </a:lnTo>
                <a:lnTo>
                  <a:pt x="0" y="8918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61E117A3-9287-4EA3-86A8-519494EB73DF}"/>
              </a:ext>
            </a:extLst>
          </p:cNvPr>
          <p:cNvSpPr txBox="1"/>
          <p:nvPr/>
        </p:nvSpPr>
        <p:spPr>
          <a:xfrm>
            <a:off x="1197019" y="605269"/>
            <a:ext cx="16230600" cy="1145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750"/>
              </a:lnSpc>
            </a:pPr>
            <a:r>
              <a:rPr lang="en-US" sz="5400" dirty="0" err="1">
                <a:solidFill>
                  <a:srgbClr val="000000"/>
                </a:solidFill>
                <a:latin typeface="Nourd Bold"/>
              </a:rPr>
              <a:t>Proposta</a:t>
            </a:r>
            <a:r>
              <a:rPr lang="en-US" sz="5400" dirty="0">
                <a:solidFill>
                  <a:srgbClr val="000000"/>
                </a:solidFill>
                <a:latin typeface="Nourd Bold"/>
              </a:rPr>
              <a:t> de </a:t>
            </a:r>
            <a:r>
              <a:rPr lang="en-US" sz="5400" dirty="0" err="1">
                <a:solidFill>
                  <a:srgbClr val="000000"/>
                </a:solidFill>
                <a:latin typeface="Nourd Bold"/>
              </a:rPr>
              <a:t>Calendário</a:t>
            </a:r>
            <a:r>
              <a:rPr lang="en-US" sz="5400" dirty="0">
                <a:solidFill>
                  <a:srgbClr val="000000"/>
                </a:solidFill>
                <a:latin typeface="Nourd Bold"/>
              </a:rPr>
              <a:t> - 2025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8473615">
            <a:off x="16467848" y="3105237"/>
            <a:ext cx="666165" cy="1347025"/>
          </a:xfrm>
          <a:custGeom>
            <a:avLst/>
            <a:gdLst/>
            <a:ahLst/>
            <a:cxnLst/>
            <a:rect l="l" t="t" r="r" b="b"/>
            <a:pathLst>
              <a:path w="666165" h="1347025">
                <a:moveTo>
                  <a:pt x="0" y="0"/>
                </a:moveTo>
                <a:lnTo>
                  <a:pt x="666165" y="0"/>
                </a:lnTo>
                <a:lnTo>
                  <a:pt x="666165" y="1347025"/>
                </a:lnTo>
                <a:lnTo>
                  <a:pt x="0" y="13470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 rot="19051824">
            <a:off x="2671518" y="6786032"/>
            <a:ext cx="729518" cy="1475128"/>
          </a:xfrm>
          <a:custGeom>
            <a:avLst/>
            <a:gdLst/>
            <a:ahLst/>
            <a:cxnLst/>
            <a:rect l="l" t="t" r="r" b="b"/>
            <a:pathLst>
              <a:path w="729518" h="1475128">
                <a:moveTo>
                  <a:pt x="0" y="0"/>
                </a:moveTo>
                <a:lnTo>
                  <a:pt x="729518" y="0"/>
                </a:lnTo>
                <a:lnTo>
                  <a:pt x="729518" y="1475128"/>
                </a:lnTo>
                <a:lnTo>
                  <a:pt x="0" y="14751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5" name="Group 5"/>
          <p:cNvGrpSpPr/>
          <p:nvPr/>
        </p:nvGrpSpPr>
        <p:grpSpPr>
          <a:xfrm>
            <a:off x="1238097" y="1199627"/>
            <a:ext cx="15398244" cy="6623147"/>
            <a:chOff x="-226585" y="-765108"/>
            <a:chExt cx="20530991" cy="8830860"/>
          </a:xfrm>
        </p:grpSpPr>
        <p:sp>
          <p:nvSpPr>
            <p:cNvPr id="6" name="TextBox 6"/>
            <p:cNvSpPr txBox="1"/>
            <p:nvPr/>
          </p:nvSpPr>
          <p:spPr>
            <a:xfrm>
              <a:off x="-220520" y="3141328"/>
              <a:ext cx="20524926" cy="49244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/>
              <a:r>
                <a:rPr lang="en-US" sz="6000" dirty="0">
                  <a:solidFill>
                    <a:srgbClr val="000000"/>
                  </a:solidFill>
                  <a:latin typeface="Nourd Bold"/>
                </a:rPr>
                <a:t>Mais e </a:t>
              </a:r>
              <a:r>
                <a:rPr lang="en-US" sz="6000" dirty="0" err="1">
                  <a:solidFill>
                    <a:srgbClr val="000000"/>
                  </a:solidFill>
                  <a:latin typeface="Nourd Bold"/>
                </a:rPr>
                <a:t>melhores</a:t>
              </a:r>
              <a:r>
                <a:rPr lang="en-US" sz="6000" dirty="0">
                  <a:solidFill>
                    <a:srgbClr val="000000"/>
                  </a:solidFill>
                  <a:latin typeface="Nourd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Nourd Bold"/>
                </a:rPr>
                <a:t>políticas</a:t>
              </a:r>
              <a:r>
                <a:rPr lang="en-US" sz="6000" dirty="0">
                  <a:solidFill>
                    <a:srgbClr val="000000"/>
                  </a:solidFill>
                  <a:latin typeface="Nourd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Nourd Bold"/>
                </a:rPr>
                <a:t>públicas</a:t>
              </a:r>
              <a:r>
                <a:rPr lang="en-US" sz="6000" dirty="0">
                  <a:solidFill>
                    <a:srgbClr val="000000"/>
                  </a:solidFill>
                  <a:latin typeface="Nourd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Nourd Bold"/>
                </a:rPr>
                <a:t>por</a:t>
              </a:r>
              <a:r>
                <a:rPr lang="en-US" sz="6000" dirty="0">
                  <a:solidFill>
                    <a:srgbClr val="000000"/>
                  </a:solidFill>
                  <a:latin typeface="Nourd Bold"/>
                </a:rPr>
                <a:t> </a:t>
              </a:r>
              <a:r>
                <a:rPr lang="en-US" sz="6000" dirty="0" err="1">
                  <a:solidFill>
                    <a:srgbClr val="000000"/>
                  </a:solidFill>
                  <a:latin typeface="Nourd Bold"/>
                </a:rPr>
                <a:t>meio</a:t>
              </a:r>
              <a:r>
                <a:rPr lang="en-US" sz="6000" dirty="0">
                  <a:solidFill>
                    <a:srgbClr val="000000"/>
                  </a:solidFill>
                  <a:latin typeface="Nourd Bold"/>
                </a:rPr>
                <a:t> da </a:t>
              </a:r>
              <a:r>
                <a:rPr lang="en-US" sz="6000" dirty="0" err="1">
                  <a:solidFill>
                    <a:srgbClr val="000000"/>
                  </a:solidFill>
                  <a:latin typeface="Nourd Bold"/>
                </a:rPr>
                <a:t>ampliação</a:t>
              </a:r>
              <a:r>
                <a:rPr lang="en-US" sz="6000" dirty="0">
                  <a:solidFill>
                    <a:srgbClr val="000000"/>
                  </a:solidFill>
                  <a:latin typeface="Nourd Bold"/>
                </a:rPr>
                <a:t> e </a:t>
              </a:r>
              <a:r>
                <a:rPr lang="en-US" sz="6000" dirty="0" err="1">
                  <a:solidFill>
                    <a:srgbClr val="000000"/>
                  </a:solidFill>
                  <a:latin typeface="Nourd Bold"/>
                </a:rPr>
                <a:t>fortalecimento</a:t>
              </a:r>
              <a:r>
                <a:rPr lang="en-US" sz="6000" dirty="0">
                  <a:solidFill>
                    <a:srgbClr val="000000"/>
                  </a:solidFill>
                  <a:latin typeface="Nourd Bold"/>
                </a:rPr>
                <a:t> das </a:t>
              </a:r>
              <a:r>
                <a:rPr lang="en-US" sz="6000" dirty="0" err="1">
                  <a:solidFill>
                    <a:srgbClr val="000000"/>
                  </a:solidFill>
                  <a:latin typeface="Nourd Bold"/>
                </a:rPr>
                <a:t>capacidades</a:t>
              </a:r>
              <a:r>
                <a:rPr lang="en-US" sz="6000" dirty="0">
                  <a:solidFill>
                    <a:srgbClr val="000000"/>
                  </a:solidFill>
                  <a:latin typeface="Nourd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Nourd Bold"/>
                </a:rPr>
                <a:t>estatais</a:t>
              </a:r>
              <a:endParaRPr lang="en-US" sz="6000" dirty="0" err="1">
                <a:latin typeface="Nourd Bold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226585" y="-765108"/>
              <a:ext cx="17331214" cy="29546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en-US" sz="7200" dirty="0" err="1">
                  <a:solidFill>
                    <a:srgbClr val="000000"/>
                  </a:solidFill>
                  <a:latin typeface="Rubik"/>
                </a:rPr>
                <a:t>Estudo</a:t>
              </a:r>
              <a:r>
                <a:rPr lang="en-US" sz="7200" dirty="0">
                  <a:solidFill>
                    <a:srgbClr val="000000"/>
                  </a:solidFill>
                  <a:latin typeface="Rubik"/>
                </a:rPr>
                <a:t> </a:t>
              </a:r>
              <a:r>
                <a:rPr lang="en-US" sz="7200" dirty="0" err="1">
                  <a:solidFill>
                    <a:srgbClr val="000000"/>
                  </a:solidFill>
                  <a:latin typeface="Rubik"/>
                </a:rPr>
                <a:t>propositivo</a:t>
              </a:r>
              <a:r>
                <a:rPr lang="en-US" sz="7200" dirty="0">
                  <a:solidFill>
                    <a:srgbClr val="000000"/>
                  </a:solidFill>
                  <a:latin typeface="Rubik"/>
                </a:rPr>
                <a:t> de </a:t>
              </a:r>
              <a:r>
                <a:rPr lang="en-US" sz="7200" dirty="0" err="1">
                  <a:solidFill>
                    <a:srgbClr val="000000"/>
                  </a:solidFill>
                  <a:latin typeface="Rubik"/>
                </a:rPr>
                <a:t>revisão</a:t>
              </a:r>
              <a:r>
                <a:rPr lang="en-US" sz="7200" dirty="0">
                  <a:solidFill>
                    <a:srgbClr val="000000"/>
                  </a:solidFill>
                  <a:latin typeface="Rubik"/>
                </a:rPr>
                <a:t> </a:t>
              </a:r>
            </a:p>
            <a:p>
              <a:pPr algn="l"/>
              <a:r>
                <a:rPr lang="en-US" sz="7200" dirty="0">
                  <a:solidFill>
                    <a:srgbClr val="000000"/>
                  </a:solidFill>
                  <a:latin typeface="Rubik"/>
                </a:rPr>
                <a:t>do </a:t>
              </a:r>
              <a:r>
                <a:rPr lang="en-US" sz="7200" dirty="0" err="1">
                  <a:solidFill>
                    <a:srgbClr val="000000"/>
                  </a:solidFill>
                  <a:latin typeface="Rubik"/>
                </a:rPr>
                <a:t>Decreto</a:t>
              </a:r>
              <a:r>
                <a:rPr lang="en-US" sz="7200" dirty="0">
                  <a:solidFill>
                    <a:srgbClr val="000000"/>
                  </a:solidFill>
                  <a:latin typeface="Rubik"/>
                </a:rPr>
                <a:t>-lei 200/1967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11240851" y="8311591"/>
            <a:ext cx="6854189" cy="1893419"/>
          </a:xfrm>
          <a:custGeom>
            <a:avLst/>
            <a:gdLst/>
            <a:ahLst/>
            <a:cxnLst/>
            <a:rect l="l" t="t" r="r" b="b"/>
            <a:pathLst>
              <a:path w="6854189" h="1893419">
                <a:moveTo>
                  <a:pt x="0" y="0"/>
                </a:moveTo>
                <a:lnTo>
                  <a:pt x="6854189" y="0"/>
                </a:lnTo>
                <a:lnTo>
                  <a:pt x="6854189" y="1893418"/>
                </a:lnTo>
                <a:lnTo>
                  <a:pt x="0" y="18934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24324" b="-976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8475641" y="8491634"/>
            <a:ext cx="2372432" cy="1383919"/>
          </a:xfrm>
          <a:custGeom>
            <a:avLst/>
            <a:gdLst/>
            <a:ahLst/>
            <a:cxnLst/>
            <a:rect l="l" t="t" r="r" b="b"/>
            <a:pathLst>
              <a:path w="2372432" h="1383919">
                <a:moveTo>
                  <a:pt x="0" y="0"/>
                </a:moveTo>
                <a:lnTo>
                  <a:pt x="2372432" y="0"/>
                </a:lnTo>
                <a:lnTo>
                  <a:pt x="2372432" y="1383919"/>
                </a:lnTo>
                <a:lnTo>
                  <a:pt x="0" y="138391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4464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675135" y="6937734"/>
            <a:ext cx="1237612" cy="1237607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75135" y="3243319"/>
            <a:ext cx="1237612" cy="1237607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914" r="-914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675135" y="5090527"/>
            <a:ext cx="1237612" cy="1237607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t="-10372" b="-10372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675135" y="8784941"/>
            <a:ext cx="1237612" cy="1237607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t="-2590" b="-2590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" name="Freeform 10"/>
          <p:cNvSpPr/>
          <p:nvPr/>
        </p:nvSpPr>
        <p:spPr>
          <a:xfrm rot="-99352">
            <a:off x="694174" y="985645"/>
            <a:ext cx="7614836" cy="1427782"/>
          </a:xfrm>
          <a:custGeom>
            <a:avLst/>
            <a:gdLst/>
            <a:ahLst/>
            <a:cxnLst/>
            <a:rect l="l" t="t" r="r" b="b"/>
            <a:pathLst>
              <a:path w="7614836" h="1427782">
                <a:moveTo>
                  <a:pt x="0" y="0"/>
                </a:moveTo>
                <a:lnTo>
                  <a:pt x="7614836" y="0"/>
                </a:lnTo>
                <a:lnTo>
                  <a:pt x="7614836" y="1427782"/>
                </a:lnTo>
                <a:lnTo>
                  <a:pt x="0" y="14277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TextBox 11"/>
          <p:cNvSpPr txBox="1"/>
          <p:nvPr/>
        </p:nvSpPr>
        <p:spPr>
          <a:xfrm>
            <a:off x="2145851" y="3414448"/>
            <a:ext cx="5830490" cy="895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Rubik Semi-Bold"/>
              </a:rPr>
              <a:t>André Augusto Dantas Amaral Motta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145851" y="7332700"/>
            <a:ext cx="4277418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Rubik Semi-Bold"/>
              </a:rPr>
              <a:t>Clarice Costa Calixto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13814" y="900645"/>
            <a:ext cx="6893706" cy="120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50"/>
              </a:lnSpc>
            </a:pPr>
            <a:r>
              <a:rPr lang="en-US" sz="7500">
                <a:solidFill>
                  <a:srgbClr val="000000"/>
                </a:solidFill>
                <a:latin typeface="Nourd Bold"/>
              </a:rPr>
              <a:t>Especialistas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45851" y="5485493"/>
            <a:ext cx="4277418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Rubik Semi-Bold"/>
              </a:rPr>
              <a:t>Celina Pereira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145851" y="9258300"/>
            <a:ext cx="5546595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Rubik Semi-Bold"/>
              </a:rPr>
              <a:t>Fernando de Souza Coelho</a:t>
            </a:r>
          </a:p>
        </p:txBody>
      </p: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9461281" y="6937734"/>
            <a:ext cx="1237612" cy="1237607"/>
            <a:chOff x="0" y="0"/>
            <a:chExt cx="6350000" cy="634997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9461281" y="3243319"/>
            <a:ext cx="1237612" cy="1237607"/>
            <a:chOff x="0" y="0"/>
            <a:chExt cx="6350000" cy="634997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914" r="-914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9461281" y="5090527"/>
            <a:ext cx="1237612" cy="1237607"/>
            <a:chOff x="0" y="0"/>
            <a:chExt cx="6350000" cy="634997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t="-10372" b="-10372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9461281" y="8784941"/>
            <a:ext cx="1237612" cy="1237607"/>
            <a:chOff x="0" y="0"/>
            <a:chExt cx="6350000" cy="634997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t="-2590" b="-2590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0931997" y="3638285"/>
            <a:ext cx="5830490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Rubik Semi-Bold"/>
              </a:rPr>
              <a:t>Fernando Luiz Abrucio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931997" y="7332700"/>
            <a:ext cx="4277418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Rubik Semi-Bold"/>
              </a:rPr>
              <a:t>Francisco Gaetani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931997" y="5485493"/>
            <a:ext cx="4277418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Rubik Semi-Bold"/>
              </a:rPr>
              <a:t>Flávio José Roman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931997" y="9258300"/>
            <a:ext cx="5546595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Rubik Semi-Bold"/>
              </a:rPr>
              <a:t>Gustavo Binenbojm</a:t>
            </a:r>
          </a:p>
        </p:txBody>
      </p:sp>
      <p:grpSp>
        <p:nvGrpSpPr>
          <p:cNvPr id="28" name="Group 28"/>
          <p:cNvGrpSpPr>
            <a:grpSpLocks noChangeAspect="1"/>
          </p:cNvGrpSpPr>
          <p:nvPr/>
        </p:nvGrpSpPr>
        <p:grpSpPr>
          <a:xfrm>
            <a:off x="9461281" y="3243319"/>
            <a:ext cx="1237612" cy="1237607"/>
            <a:chOff x="0" y="0"/>
            <a:chExt cx="6350000" cy="6349975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9461281" y="5090527"/>
            <a:ext cx="1237612" cy="1237607"/>
            <a:chOff x="0" y="0"/>
            <a:chExt cx="6350000" cy="634997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9"/>
              <a:stretch>
                <a:fillRect t="-8593" b="-8593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2" name="Group 32"/>
          <p:cNvGrpSpPr>
            <a:grpSpLocks noChangeAspect="1"/>
          </p:cNvGrpSpPr>
          <p:nvPr/>
        </p:nvGrpSpPr>
        <p:grpSpPr>
          <a:xfrm>
            <a:off x="9461281" y="6937734"/>
            <a:ext cx="1237612" cy="1237607"/>
            <a:chOff x="0" y="0"/>
            <a:chExt cx="6350000" cy="634997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0"/>
              <a:stretch>
                <a:fillRect t="-8081" b="-8081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4" name="Group 34"/>
          <p:cNvGrpSpPr>
            <a:grpSpLocks noChangeAspect="1"/>
          </p:cNvGrpSpPr>
          <p:nvPr/>
        </p:nvGrpSpPr>
        <p:grpSpPr>
          <a:xfrm>
            <a:off x="9461281" y="8784941"/>
            <a:ext cx="1237612" cy="1237607"/>
            <a:chOff x="0" y="0"/>
            <a:chExt cx="6350000" cy="6349975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1"/>
              <a:stretch>
                <a:fillRect t="-12438" b="-12438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675135" y="6937734"/>
            <a:ext cx="1237612" cy="1237607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75135" y="3243319"/>
            <a:ext cx="1237612" cy="1237607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914" r="-914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675135" y="5090527"/>
            <a:ext cx="1237612" cy="1237607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t="-10372" b="-10372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675135" y="8784941"/>
            <a:ext cx="1237612" cy="1237607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t="-2590" b="-2590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" name="Freeform 10"/>
          <p:cNvSpPr/>
          <p:nvPr/>
        </p:nvSpPr>
        <p:spPr>
          <a:xfrm rot="-99352">
            <a:off x="694174" y="985645"/>
            <a:ext cx="7614836" cy="1427782"/>
          </a:xfrm>
          <a:custGeom>
            <a:avLst/>
            <a:gdLst/>
            <a:ahLst/>
            <a:cxnLst/>
            <a:rect l="l" t="t" r="r" b="b"/>
            <a:pathLst>
              <a:path w="7614836" h="1427782">
                <a:moveTo>
                  <a:pt x="0" y="0"/>
                </a:moveTo>
                <a:lnTo>
                  <a:pt x="7614836" y="0"/>
                </a:lnTo>
                <a:lnTo>
                  <a:pt x="7614836" y="1427782"/>
                </a:lnTo>
                <a:lnTo>
                  <a:pt x="0" y="14277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TextBox 11"/>
          <p:cNvSpPr txBox="1"/>
          <p:nvPr/>
        </p:nvSpPr>
        <p:spPr>
          <a:xfrm>
            <a:off x="2145851" y="3414448"/>
            <a:ext cx="5830490" cy="895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Rubik Semi-Bold"/>
              </a:rPr>
              <a:t>Gustavo Henrique Justino de Oliveira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145851" y="7332700"/>
            <a:ext cx="5546595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Rubik Semi-Bold"/>
              </a:rPr>
              <a:t>Maria Paula Dallari Bucci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13814" y="900645"/>
            <a:ext cx="6893706" cy="120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50"/>
              </a:lnSpc>
            </a:pPr>
            <a:r>
              <a:rPr lang="en-US" sz="7500">
                <a:solidFill>
                  <a:srgbClr val="000000"/>
                </a:solidFill>
                <a:latin typeface="Nourd Bold"/>
              </a:rPr>
              <a:t>Especialistas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45851" y="5261655"/>
            <a:ext cx="5546595" cy="895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Rubik Semi-Bold"/>
              </a:rPr>
              <a:t>Maria Lírida Calou de Araújo e Mendonça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145851" y="9258300"/>
            <a:ext cx="5961669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Rubik Semi-Bold"/>
              </a:rPr>
              <a:t>Paulo Eduardo Garrido Modesto</a:t>
            </a:r>
          </a:p>
        </p:txBody>
      </p: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9461281" y="6937734"/>
            <a:ext cx="1237612" cy="1237607"/>
            <a:chOff x="0" y="0"/>
            <a:chExt cx="6350000" cy="634997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9461281" y="3243319"/>
            <a:ext cx="1237612" cy="1237607"/>
            <a:chOff x="0" y="0"/>
            <a:chExt cx="6350000" cy="634997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914" r="-914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9461281" y="5090527"/>
            <a:ext cx="1237612" cy="1237607"/>
            <a:chOff x="0" y="0"/>
            <a:chExt cx="6350000" cy="634997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t="-10372" b="-10372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9461281" y="8784941"/>
            <a:ext cx="1237612" cy="1237607"/>
            <a:chOff x="0" y="0"/>
            <a:chExt cx="6350000" cy="634997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t="-2590" b="-2590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0931997" y="3638285"/>
            <a:ext cx="5830490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Rubik Semi-Bold"/>
              </a:rPr>
              <a:t>Rafael Sérgio de Oliveira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931997" y="7332700"/>
            <a:ext cx="4277418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Rubik Semi-Bold"/>
              </a:rPr>
              <a:t>Sheila Tolentino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931997" y="5485493"/>
            <a:ext cx="6849172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Rubik Semi-Bold"/>
              </a:rPr>
              <a:t>Roberto Seara Machado Pojo Rego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931997" y="9258300"/>
            <a:ext cx="5546595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Rubik Semi-Bold"/>
              </a:rPr>
              <a:t>Vera Monteiro</a:t>
            </a:r>
          </a:p>
        </p:txBody>
      </p:sp>
      <p:grpSp>
        <p:nvGrpSpPr>
          <p:cNvPr id="28" name="Group 28"/>
          <p:cNvGrpSpPr>
            <a:grpSpLocks noChangeAspect="1"/>
          </p:cNvGrpSpPr>
          <p:nvPr/>
        </p:nvGrpSpPr>
        <p:grpSpPr>
          <a:xfrm>
            <a:off x="9461281" y="3243319"/>
            <a:ext cx="1237612" cy="1237607"/>
            <a:chOff x="0" y="0"/>
            <a:chExt cx="6350000" cy="6349975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9461281" y="5090527"/>
            <a:ext cx="1237612" cy="1237607"/>
            <a:chOff x="0" y="0"/>
            <a:chExt cx="6350000" cy="634997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9"/>
              <a:stretch>
                <a:fillRect t="-8593" b="-8593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2" name="Group 32"/>
          <p:cNvGrpSpPr>
            <a:grpSpLocks noChangeAspect="1"/>
          </p:cNvGrpSpPr>
          <p:nvPr/>
        </p:nvGrpSpPr>
        <p:grpSpPr>
          <a:xfrm>
            <a:off x="9461281" y="6937734"/>
            <a:ext cx="1237612" cy="1237607"/>
            <a:chOff x="0" y="0"/>
            <a:chExt cx="6350000" cy="634997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0"/>
              <a:stretch>
                <a:fillRect t="-8081" b="-8081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4" name="Group 34"/>
          <p:cNvGrpSpPr>
            <a:grpSpLocks noChangeAspect="1"/>
          </p:cNvGrpSpPr>
          <p:nvPr/>
        </p:nvGrpSpPr>
        <p:grpSpPr>
          <a:xfrm>
            <a:off x="9461281" y="8784941"/>
            <a:ext cx="1237612" cy="1237607"/>
            <a:chOff x="0" y="0"/>
            <a:chExt cx="6350000" cy="6349975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1"/>
              <a:stretch>
                <a:fillRect t="-12438" b="-12438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6" name="Group 36"/>
          <p:cNvGrpSpPr>
            <a:grpSpLocks noChangeAspect="1"/>
          </p:cNvGrpSpPr>
          <p:nvPr/>
        </p:nvGrpSpPr>
        <p:grpSpPr>
          <a:xfrm>
            <a:off x="675135" y="3188035"/>
            <a:ext cx="1237612" cy="1237607"/>
            <a:chOff x="0" y="0"/>
            <a:chExt cx="6350000" cy="6349975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8" name="Group 38"/>
          <p:cNvGrpSpPr>
            <a:grpSpLocks noChangeAspect="1"/>
          </p:cNvGrpSpPr>
          <p:nvPr/>
        </p:nvGrpSpPr>
        <p:grpSpPr>
          <a:xfrm>
            <a:off x="679639" y="5090527"/>
            <a:ext cx="1237612" cy="1237607"/>
            <a:chOff x="0" y="0"/>
            <a:chExt cx="6350000" cy="6349975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3"/>
              <a:stretch>
                <a:fillRect l="-16666" r="-16666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0" name="Group 40"/>
          <p:cNvGrpSpPr>
            <a:grpSpLocks noChangeAspect="1"/>
          </p:cNvGrpSpPr>
          <p:nvPr/>
        </p:nvGrpSpPr>
        <p:grpSpPr>
          <a:xfrm>
            <a:off x="679639" y="6937734"/>
            <a:ext cx="1237612" cy="1237607"/>
            <a:chOff x="0" y="0"/>
            <a:chExt cx="6350000" cy="6349975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2" name="Group 42"/>
          <p:cNvGrpSpPr>
            <a:grpSpLocks noChangeAspect="1"/>
          </p:cNvGrpSpPr>
          <p:nvPr/>
        </p:nvGrpSpPr>
        <p:grpSpPr>
          <a:xfrm>
            <a:off x="679639" y="8784941"/>
            <a:ext cx="1237612" cy="1237607"/>
            <a:chOff x="0" y="0"/>
            <a:chExt cx="6350000" cy="6349975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5"/>
              <a:stretch>
                <a:fillRect l="-277" r="-277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4" name="Group 44"/>
          <p:cNvGrpSpPr>
            <a:grpSpLocks noChangeAspect="1"/>
          </p:cNvGrpSpPr>
          <p:nvPr/>
        </p:nvGrpSpPr>
        <p:grpSpPr>
          <a:xfrm>
            <a:off x="9461281" y="3243319"/>
            <a:ext cx="1237612" cy="1237607"/>
            <a:chOff x="0" y="0"/>
            <a:chExt cx="6350000" cy="6349975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6"/>
              <a:stretch>
                <a:fillRect t="-8298" b="-8298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6" name="Group 46"/>
          <p:cNvGrpSpPr>
            <a:grpSpLocks noChangeAspect="1"/>
          </p:cNvGrpSpPr>
          <p:nvPr/>
        </p:nvGrpSpPr>
        <p:grpSpPr>
          <a:xfrm>
            <a:off x="9461281" y="5090527"/>
            <a:ext cx="1237612" cy="1237607"/>
            <a:chOff x="0" y="0"/>
            <a:chExt cx="6350000" cy="6349975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8" name="Group 48"/>
          <p:cNvGrpSpPr>
            <a:grpSpLocks noChangeAspect="1"/>
          </p:cNvGrpSpPr>
          <p:nvPr/>
        </p:nvGrpSpPr>
        <p:grpSpPr>
          <a:xfrm>
            <a:off x="9461281" y="6937734"/>
            <a:ext cx="1237612" cy="1237607"/>
            <a:chOff x="0" y="0"/>
            <a:chExt cx="6350000" cy="6349975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8"/>
              <a:stretch>
                <a:fillRect t="-4534" b="-4534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50" name="Group 50"/>
          <p:cNvGrpSpPr>
            <a:grpSpLocks noChangeAspect="1"/>
          </p:cNvGrpSpPr>
          <p:nvPr/>
        </p:nvGrpSpPr>
        <p:grpSpPr>
          <a:xfrm>
            <a:off x="9461281" y="8784941"/>
            <a:ext cx="1237612" cy="1237607"/>
            <a:chOff x="0" y="0"/>
            <a:chExt cx="6350000" cy="6349975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675135" y="6937734"/>
            <a:ext cx="1237612" cy="1237607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75135" y="3243319"/>
            <a:ext cx="1237612" cy="1237607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675135" y="5090527"/>
            <a:ext cx="1237612" cy="1237607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t="-10372" b="-10372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" name="Freeform 10"/>
          <p:cNvSpPr/>
          <p:nvPr/>
        </p:nvSpPr>
        <p:spPr>
          <a:xfrm rot="-99352">
            <a:off x="694174" y="985645"/>
            <a:ext cx="7614836" cy="1427782"/>
          </a:xfrm>
          <a:custGeom>
            <a:avLst/>
            <a:gdLst/>
            <a:ahLst/>
            <a:cxnLst/>
            <a:rect l="l" t="t" r="r" b="b"/>
            <a:pathLst>
              <a:path w="7614836" h="1427782">
                <a:moveTo>
                  <a:pt x="0" y="0"/>
                </a:moveTo>
                <a:lnTo>
                  <a:pt x="7614836" y="0"/>
                </a:lnTo>
                <a:lnTo>
                  <a:pt x="7614836" y="1427782"/>
                </a:lnTo>
                <a:lnTo>
                  <a:pt x="0" y="14277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TextBox 11"/>
          <p:cNvSpPr txBox="1"/>
          <p:nvPr/>
        </p:nvSpPr>
        <p:spPr>
          <a:xfrm>
            <a:off x="2145851" y="3414448"/>
            <a:ext cx="5830490" cy="903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9"/>
              </a:lnSpc>
              <a:spcBef>
                <a:spcPct val="0"/>
              </a:spcBef>
            </a:pPr>
            <a:r>
              <a:rPr lang="en-US" sz="2950" dirty="0">
                <a:solidFill>
                  <a:srgbClr val="000000"/>
                </a:solidFill>
                <a:latin typeface="Rubik Semi-Bold"/>
              </a:rPr>
              <a:t>Lúcia Helena Cavalcante Valverde</a:t>
            </a:r>
            <a:endParaRPr lang="en-US" sz="2950" dirty="0">
              <a:solidFill>
                <a:srgbClr val="000000"/>
              </a:solidFill>
              <a:latin typeface="Rubik Semi-Bold"/>
              <a:cs typeface="Rubik Semi-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145851" y="7332700"/>
            <a:ext cx="5546595" cy="903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9"/>
              </a:lnSpc>
              <a:spcBef>
                <a:spcPct val="0"/>
              </a:spcBef>
            </a:pPr>
            <a:r>
              <a:rPr lang="en-US" sz="2950" dirty="0">
                <a:solidFill>
                  <a:srgbClr val="000000"/>
                </a:solidFill>
                <a:latin typeface="Rubik Semi-Bold"/>
              </a:rPr>
              <a:t>Virgínia de </a:t>
            </a:r>
            <a:r>
              <a:rPr lang="en-US" sz="2950" dirty="0" err="1">
                <a:solidFill>
                  <a:srgbClr val="000000"/>
                </a:solidFill>
                <a:latin typeface="Rubik Semi-Bold"/>
              </a:rPr>
              <a:t>Ângelis</a:t>
            </a:r>
            <a:r>
              <a:rPr lang="en-US" sz="2950" dirty="0">
                <a:solidFill>
                  <a:srgbClr val="000000"/>
                </a:solidFill>
                <a:latin typeface="Rubik Semi-Bold"/>
              </a:rPr>
              <a:t> Oliveira de Paula</a:t>
            </a:r>
            <a:endParaRPr lang="en-US" sz="2950" dirty="0">
              <a:solidFill>
                <a:srgbClr val="000000"/>
              </a:solidFill>
              <a:latin typeface="Rubik Semi-Bold"/>
              <a:cs typeface="Rubik Semi-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13814" y="900645"/>
            <a:ext cx="6893706" cy="120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50"/>
              </a:lnSpc>
            </a:pPr>
            <a:r>
              <a:rPr lang="en-US" sz="7500">
                <a:solidFill>
                  <a:srgbClr val="000000"/>
                </a:solidFill>
                <a:latin typeface="Nourd Bold"/>
              </a:rPr>
              <a:t>Especialistas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45851" y="5261655"/>
            <a:ext cx="5546595" cy="442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9"/>
              </a:lnSpc>
              <a:spcBef>
                <a:spcPct val="0"/>
              </a:spcBef>
            </a:pPr>
            <a:r>
              <a:rPr lang="en-US" sz="2950" dirty="0">
                <a:solidFill>
                  <a:srgbClr val="000000"/>
                </a:solidFill>
                <a:latin typeface="Rubik Semi-Bold"/>
              </a:rPr>
              <a:t>Thiago Chaves Oliveira</a:t>
            </a:r>
            <a:endParaRPr lang="en-US" sz="2950" dirty="0">
              <a:solidFill>
                <a:srgbClr val="000000"/>
              </a:solidFill>
              <a:latin typeface="Rubik Semi-Bold"/>
              <a:cs typeface="Rubik Semi-Bold"/>
            </a:endParaRPr>
          </a:p>
        </p:txBody>
      </p:sp>
      <p:grpSp>
        <p:nvGrpSpPr>
          <p:cNvPr id="38" name="Group 38"/>
          <p:cNvGrpSpPr>
            <a:grpSpLocks noChangeAspect="1"/>
          </p:cNvGrpSpPr>
          <p:nvPr/>
        </p:nvGrpSpPr>
        <p:grpSpPr>
          <a:xfrm>
            <a:off x="679639" y="5090527"/>
            <a:ext cx="1237612" cy="1237607"/>
            <a:chOff x="0" y="0"/>
            <a:chExt cx="6350000" cy="6349975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16666" r="-16666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0" name="Group 40"/>
          <p:cNvGrpSpPr>
            <a:grpSpLocks noChangeAspect="1"/>
          </p:cNvGrpSpPr>
          <p:nvPr/>
        </p:nvGrpSpPr>
        <p:grpSpPr>
          <a:xfrm>
            <a:off x="679639" y="6937734"/>
            <a:ext cx="1237612" cy="1237607"/>
            <a:chOff x="0" y="0"/>
            <a:chExt cx="6350000" cy="6349975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52" name="Imagem 51" descr="Curriculum Vitae">
            <a:extLst>
              <a:ext uri="{FF2B5EF4-FFF2-40B4-BE49-F238E27FC236}">
                <a16:creationId xmlns:a16="http://schemas.microsoft.com/office/drawing/2014/main" id="{D4566686-1529-9693-459F-598A284C7F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947" y="3244412"/>
            <a:ext cx="1236282" cy="1235131"/>
          </a:xfrm>
          <a:prstGeom prst="ellipse">
            <a:avLst/>
          </a:prstGeom>
        </p:spPr>
      </p:pic>
      <p:pic>
        <p:nvPicPr>
          <p:cNvPr id="53" name="Imagem 52" descr="Tiago Chaves Oliveira - Professor - Fundação Getulio Vargas | LinkedIn">
            <a:extLst>
              <a:ext uri="{FF2B5EF4-FFF2-40B4-BE49-F238E27FC236}">
                <a16:creationId xmlns:a16="http://schemas.microsoft.com/office/drawing/2014/main" id="{53DC21CF-1641-737E-FDF4-42C0A5DB5F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6276" y="5091112"/>
            <a:ext cx="1233487" cy="1233488"/>
          </a:xfrm>
          <a:prstGeom prst="ellipse">
            <a:avLst/>
          </a:prstGeom>
        </p:spPr>
      </p:pic>
      <p:pic>
        <p:nvPicPr>
          <p:cNvPr id="54" name="Imagem 53" descr="Virgínia de Ângelis Oliveira de Paula no Migalhas">
            <a:extLst>
              <a:ext uri="{FF2B5EF4-FFF2-40B4-BE49-F238E27FC236}">
                <a16:creationId xmlns:a16="http://schemas.microsoft.com/office/drawing/2014/main" id="{F9141EF8-B8E6-FE47-0359-0198675126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650" y="6872288"/>
            <a:ext cx="1343026" cy="1371601"/>
          </a:xfrm>
          <a:prstGeom prst="rect">
            <a:avLst/>
          </a:prstGeom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3FFC0112-F8A8-9D96-67B0-665B60A6F79E}"/>
              </a:ext>
            </a:extLst>
          </p:cNvPr>
          <p:cNvSpPr txBox="1"/>
          <p:nvPr/>
        </p:nvSpPr>
        <p:spPr>
          <a:xfrm>
            <a:off x="2145851" y="9165333"/>
            <a:ext cx="5546595" cy="442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599"/>
              </a:lnSpc>
              <a:spcBef>
                <a:spcPct val="0"/>
              </a:spcBef>
              <a:defRPr sz="2950">
                <a:solidFill>
                  <a:srgbClr val="000000"/>
                </a:solidFill>
                <a:latin typeface="Rubik Semi-Bold"/>
              </a:defRPr>
            </a:lvl1pPr>
          </a:lstStyle>
          <a:p>
            <a:r>
              <a:rPr lang="en-US" dirty="0"/>
              <a:t>Maria Fernanda Veloso</a:t>
            </a:r>
          </a:p>
        </p:txBody>
      </p:sp>
      <p:pic>
        <p:nvPicPr>
          <p:cNvPr id="15" name="Imagem 14" descr="Virgínia de Ângelis Oliveira de Paula no Migalhas">
            <a:extLst>
              <a:ext uri="{FF2B5EF4-FFF2-40B4-BE49-F238E27FC236}">
                <a16:creationId xmlns:a16="http://schemas.microsoft.com/office/drawing/2014/main" id="{61B87BFB-C8F1-6952-1747-42DF6E3F75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577" y="8596622"/>
            <a:ext cx="1343026" cy="137160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C2C543E-8D5D-8FFB-A6CA-2F3BA0850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14" y="8599931"/>
            <a:ext cx="1366158" cy="136829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674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8208817" cy="10287000"/>
          </a:xfrm>
          <a:prstGeom prst="rect">
            <a:avLst/>
          </a:prstGeom>
          <a:solidFill>
            <a:srgbClr val="FFDE59"/>
          </a:solid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8075219" y="150853"/>
            <a:ext cx="10212781" cy="16539974"/>
            <a:chOff x="0" y="-57149"/>
            <a:chExt cx="13617041" cy="22053299"/>
          </a:xfrm>
        </p:grpSpPr>
        <p:sp>
          <p:nvSpPr>
            <p:cNvPr id="4" name="TextBox 4"/>
            <p:cNvSpPr txBox="1"/>
            <p:nvPr/>
          </p:nvSpPr>
          <p:spPr>
            <a:xfrm>
              <a:off x="0" y="-57149"/>
              <a:ext cx="13617041" cy="128748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47065" lvl="1" indent="-323215">
                <a:lnSpc>
                  <a:spcPts val="4199"/>
                </a:lnSpc>
                <a:spcAft>
                  <a:spcPts val="600"/>
                </a:spcAft>
                <a:buAutoNum type="arabicPeriod"/>
              </a:pPr>
              <a:endParaRPr lang="en-US" sz="2800" dirty="0">
                <a:solidFill>
                  <a:srgbClr val="000000"/>
                </a:solidFill>
                <a:latin typeface="Rubik Bold"/>
              </a:endParaRPr>
            </a:p>
            <a:p>
              <a:pPr marL="647065" lvl="1" indent="-323215">
                <a:lnSpc>
                  <a:spcPts val="4199"/>
                </a:lnSpc>
                <a:spcAft>
                  <a:spcPts val="600"/>
                </a:spcAft>
                <a:buAutoNum type="arabicPeriod"/>
              </a:pPr>
              <a:endParaRPr lang="en-US" sz="2800" dirty="0">
                <a:solidFill>
                  <a:srgbClr val="000000"/>
                </a:solidFill>
                <a:latin typeface="Rubik Bold"/>
              </a:endParaRPr>
            </a:p>
            <a:p>
              <a:pPr marL="647065" lvl="1" indent="-323215" algn="l">
                <a:lnSpc>
                  <a:spcPts val="4199"/>
                </a:lnSpc>
                <a:spcAft>
                  <a:spcPts val="600"/>
                </a:spcAft>
                <a:buAutoNum type="arabicPeriod"/>
              </a:pPr>
              <a:r>
                <a:rPr lang="en-US" sz="2800" dirty="0">
                  <a:solidFill>
                    <a:srgbClr val="000000"/>
                  </a:solidFill>
                  <a:latin typeface="Rubik Bold"/>
                </a:rPr>
                <a:t>Estrutura </a:t>
              </a:r>
              <a:r>
                <a:rPr lang="en-US" sz="2800" dirty="0" err="1">
                  <a:solidFill>
                    <a:srgbClr val="000000"/>
                  </a:solidFill>
                  <a:latin typeface="Rubik Bold"/>
                </a:rPr>
                <a:t>Organizacional</a:t>
              </a:r>
              <a:endParaRPr lang="en-US" dirty="0" err="1">
                <a:ea typeface="Calibri"/>
                <a:cs typeface="Calibri"/>
              </a:endParaRPr>
            </a:p>
            <a:p>
              <a:pPr marL="1294765" lvl="2" indent="-431165" algn="l">
                <a:lnSpc>
                  <a:spcPts val="4199"/>
                </a:lnSpc>
                <a:spcAft>
                  <a:spcPts val="600"/>
                </a:spcAft>
                <a:buFont typeface="Arial"/>
                <a:buChar char="⚬"/>
              </a:pPr>
              <a:r>
                <a:rPr lang="en-US" sz="2800" dirty="0" err="1">
                  <a:solidFill>
                    <a:srgbClr val="000000"/>
                  </a:solidFill>
                  <a:latin typeface="Rubik"/>
                </a:rPr>
                <a:t>Administração</a:t>
              </a:r>
              <a:r>
                <a:rPr lang="en-US" sz="2800" dirty="0">
                  <a:solidFill>
                    <a:srgbClr val="000000"/>
                  </a:solidFill>
                  <a:latin typeface="Rubik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Rubik"/>
                </a:rPr>
                <a:t>direta</a:t>
              </a:r>
              <a:r>
                <a:rPr lang="en-US" sz="2800" dirty="0">
                  <a:solidFill>
                    <a:srgbClr val="000000"/>
                  </a:solidFill>
                  <a:latin typeface="Rubik"/>
                </a:rPr>
                <a:t> e </a:t>
              </a:r>
              <a:r>
                <a:rPr lang="en-US" sz="2800" dirty="0" err="1">
                  <a:solidFill>
                    <a:srgbClr val="000000"/>
                  </a:solidFill>
                  <a:latin typeface="Rubik"/>
                </a:rPr>
                <a:t>supervisão</a:t>
              </a:r>
              <a:r>
                <a:rPr lang="en-US" sz="2800" dirty="0">
                  <a:solidFill>
                    <a:srgbClr val="000000"/>
                  </a:solidFill>
                  <a:latin typeface="Rubik"/>
                </a:rPr>
                <a:t> ministerial</a:t>
              </a:r>
              <a:endParaRPr lang="en-US" sz="2800" dirty="0">
                <a:solidFill>
                  <a:srgbClr val="000000"/>
                </a:solidFill>
                <a:latin typeface="Rubik"/>
                <a:cs typeface="Rubik"/>
              </a:endParaRPr>
            </a:p>
            <a:p>
              <a:pPr marL="1294765" lvl="2" indent="-431165" algn="l">
                <a:lnSpc>
                  <a:spcPts val="4199"/>
                </a:lnSpc>
                <a:spcAft>
                  <a:spcPts val="600"/>
                </a:spcAft>
                <a:buFont typeface="Arial"/>
                <a:buChar char="⚬"/>
              </a:pPr>
              <a:r>
                <a:rPr lang="en-US" sz="2800" dirty="0" err="1">
                  <a:solidFill>
                    <a:srgbClr val="000000"/>
                  </a:solidFill>
                  <a:latin typeface="Rubik"/>
                </a:rPr>
                <a:t>Autarquias</a:t>
              </a:r>
              <a:r>
                <a:rPr lang="en-US" sz="2800" dirty="0">
                  <a:solidFill>
                    <a:srgbClr val="000000"/>
                  </a:solidFill>
                  <a:latin typeface="Rubik"/>
                </a:rPr>
                <a:t>, </a:t>
              </a:r>
              <a:r>
                <a:rPr lang="en-US" sz="2800" dirty="0" err="1">
                  <a:solidFill>
                    <a:srgbClr val="000000"/>
                  </a:solidFill>
                  <a:latin typeface="Rubik"/>
                </a:rPr>
                <a:t>fundações</a:t>
              </a:r>
              <a:r>
                <a:rPr lang="en-US" sz="2800" dirty="0">
                  <a:solidFill>
                    <a:srgbClr val="000000"/>
                  </a:solidFill>
                  <a:latin typeface="Rubik"/>
                </a:rPr>
                <a:t> e </a:t>
              </a:r>
              <a:r>
                <a:rPr lang="en-US" sz="2800" dirty="0" err="1">
                  <a:solidFill>
                    <a:srgbClr val="000000"/>
                  </a:solidFill>
                  <a:latin typeface="Rubik"/>
                </a:rPr>
                <a:t>novas</a:t>
              </a:r>
              <a:r>
                <a:rPr lang="en-US" sz="2800" dirty="0">
                  <a:solidFill>
                    <a:srgbClr val="000000"/>
                  </a:solidFill>
                  <a:latin typeface="Rubik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Rubik"/>
                </a:rPr>
                <a:t>figuras</a:t>
              </a:r>
              <a:endParaRPr lang="en-US" sz="2800" dirty="0">
                <a:solidFill>
                  <a:srgbClr val="000000"/>
                </a:solidFill>
                <a:latin typeface="Rubik"/>
                <a:cs typeface="Rubik"/>
              </a:endParaRPr>
            </a:p>
            <a:p>
              <a:pPr marL="1294765" lvl="2" indent="-431165">
                <a:lnSpc>
                  <a:spcPts val="4199"/>
                </a:lnSpc>
                <a:spcAft>
                  <a:spcPts val="600"/>
                </a:spcAft>
                <a:buFont typeface="Arial"/>
                <a:buChar char="⚬"/>
              </a:pPr>
              <a:r>
                <a:rPr lang="en-US" sz="2800" dirty="0" err="1">
                  <a:solidFill>
                    <a:srgbClr val="000000"/>
                  </a:solidFill>
                  <a:latin typeface="Rubik"/>
                  <a:cs typeface="Rubik"/>
                </a:rPr>
                <a:t>Governança</a:t>
              </a:r>
              <a:r>
                <a:rPr lang="en-US" sz="2800" dirty="0">
                  <a:solidFill>
                    <a:srgbClr val="000000"/>
                  </a:solidFill>
                  <a:latin typeface="Rubik"/>
                  <a:cs typeface="Rubik"/>
                </a:rPr>
                <a:t> de </a:t>
              </a:r>
              <a:r>
                <a:rPr lang="en-US" sz="2800" dirty="0" err="1">
                  <a:solidFill>
                    <a:srgbClr val="000000"/>
                  </a:solidFill>
                  <a:latin typeface="Rubik"/>
                  <a:cs typeface="Rubik"/>
                </a:rPr>
                <a:t>estatais</a:t>
              </a:r>
            </a:p>
            <a:p>
              <a:pPr marL="1294765" lvl="2" indent="-431165">
                <a:lnSpc>
                  <a:spcPts val="4199"/>
                </a:lnSpc>
                <a:spcAft>
                  <a:spcPts val="600"/>
                </a:spcAft>
                <a:buFont typeface="Arial"/>
                <a:buChar char="⚬"/>
              </a:pPr>
              <a:endParaRPr lang="en-US" sz="2800" dirty="0">
                <a:solidFill>
                  <a:srgbClr val="000000"/>
                </a:solidFill>
                <a:latin typeface="Rubik"/>
                <a:cs typeface="Rubik"/>
              </a:endParaRPr>
            </a:p>
            <a:p>
              <a:pPr marL="863600" lvl="2">
                <a:lnSpc>
                  <a:spcPts val="4199"/>
                </a:lnSpc>
                <a:spcAft>
                  <a:spcPts val="600"/>
                </a:spcAft>
              </a:pPr>
              <a:endParaRPr lang="en-US" sz="2800" dirty="0">
                <a:solidFill>
                  <a:srgbClr val="000000"/>
                </a:solidFill>
                <a:latin typeface="Rubik"/>
                <a:cs typeface="Rubik"/>
              </a:endParaRPr>
            </a:p>
            <a:p>
              <a:pPr marL="647065" lvl="1" indent="-323215">
                <a:lnSpc>
                  <a:spcPts val="4199"/>
                </a:lnSpc>
                <a:spcAft>
                  <a:spcPts val="600"/>
                </a:spcAft>
                <a:buAutoNum type="arabicPeriod"/>
              </a:pPr>
              <a:r>
                <a:rPr lang="en-US" sz="2800" dirty="0">
                  <a:solidFill>
                    <a:srgbClr val="000000"/>
                  </a:solidFill>
                  <a:latin typeface="Rubik Bold"/>
                </a:rPr>
                <a:t> </a:t>
              </a:r>
              <a:r>
                <a:rPr lang="en-US" sz="2800" dirty="0" err="1">
                  <a:solidFill>
                    <a:srgbClr val="000000"/>
                  </a:solidFill>
                  <a:latin typeface="Rubik Bold"/>
                </a:rPr>
                <a:t>Governança</a:t>
              </a:r>
              <a:r>
                <a:rPr lang="en-US" sz="2800" dirty="0">
                  <a:solidFill>
                    <a:srgbClr val="000000"/>
                  </a:solidFill>
                  <a:latin typeface="Rubik Bold"/>
                </a:rPr>
                <a:t>, </a:t>
              </a:r>
              <a:r>
                <a:rPr lang="en-US" sz="2800" dirty="0" err="1">
                  <a:solidFill>
                    <a:srgbClr val="000000"/>
                  </a:solidFill>
                  <a:latin typeface="Rubik Bold"/>
                </a:rPr>
                <a:t>planejamento</a:t>
              </a:r>
              <a:r>
                <a:rPr lang="en-US" sz="2800" dirty="0">
                  <a:solidFill>
                    <a:srgbClr val="000000"/>
                  </a:solidFill>
                  <a:latin typeface="Rubik Bold"/>
                </a:rPr>
                <a:t> e </a:t>
              </a:r>
              <a:r>
                <a:rPr lang="en-US" sz="2800" dirty="0" err="1">
                  <a:solidFill>
                    <a:srgbClr val="000000"/>
                  </a:solidFill>
                  <a:latin typeface="Rubik Bold"/>
                </a:rPr>
                <a:t>orçamento</a:t>
              </a:r>
              <a:endParaRPr lang="en-US" sz="2800" dirty="0" err="1">
                <a:solidFill>
                  <a:srgbClr val="000000"/>
                </a:solidFill>
                <a:latin typeface="Rubik Bold"/>
                <a:cs typeface="Rubik Bold"/>
              </a:endParaRPr>
            </a:p>
            <a:p>
              <a:pPr marL="1294765" lvl="2" indent="-431165">
                <a:lnSpc>
                  <a:spcPts val="4199"/>
                </a:lnSpc>
                <a:spcAft>
                  <a:spcPts val="600"/>
                </a:spcAft>
                <a:buFont typeface="Arial"/>
                <a:buChar char="⚬"/>
              </a:pPr>
              <a:r>
                <a:rPr lang="en-US" sz="2800" dirty="0">
                  <a:solidFill>
                    <a:srgbClr val="000000"/>
                  </a:solidFill>
                  <a:latin typeface="Rubik"/>
                  <a:cs typeface="Rubik"/>
                </a:rPr>
                <a:t>Ciclo de </a:t>
              </a:r>
              <a:r>
                <a:rPr lang="en-US" sz="2800" dirty="0" err="1">
                  <a:solidFill>
                    <a:srgbClr val="000000"/>
                  </a:solidFill>
                  <a:latin typeface="Rubik"/>
                  <a:cs typeface="Rubik"/>
                </a:rPr>
                <a:t>política</a:t>
              </a:r>
              <a:r>
                <a:rPr lang="en-US" sz="2800" dirty="0">
                  <a:solidFill>
                    <a:srgbClr val="000000"/>
                  </a:solidFill>
                  <a:latin typeface="Rubik"/>
                  <a:cs typeface="Rubik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Rubik"/>
                  <a:cs typeface="Rubik"/>
                </a:rPr>
                <a:t>pública</a:t>
              </a:r>
              <a:endParaRPr lang="en-US" sz="2800" dirty="0" err="1">
                <a:solidFill>
                  <a:srgbClr val="000000"/>
                </a:solidFill>
                <a:latin typeface="Rubik"/>
              </a:endParaRPr>
            </a:p>
            <a:p>
              <a:pPr marL="1294765" lvl="2" indent="-431165" algn="l">
                <a:lnSpc>
                  <a:spcPts val="4199"/>
                </a:lnSpc>
                <a:spcAft>
                  <a:spcPts val="600"/>
                </a:spcAft>
                <a:buFont typeface="Arial"/>
                <a:buChar char="⚬"/>
              </a:pPr>
              <a:r>
                <a:rPr lang="en-US" sz="2800" dirty="0">
                  <a:solidFill>
                    <a:srgbClr val="000000"/>
                  </a:solidFill>
                  <a:latin typeface="Rubik"/>
                </a:rPr>
                <a:t>Tomada de </a:t>
              </a:r>
              <a:r>
                <a:rPr lang="en-US" sz="2800" dirty="0" err="1">
                  <a:solidFill>
                    <a:srgbClr val="000000"/>
                  </a:solidFill>
                  <a:latin typeface="Rubik"/>
                </a:rPr>
                <a:t>decisão</a:t>
              </a:r>
              <a:r>
                <a:rPr lang="en-US" sz="2800" dirty="0">
                  <a:solidFill>
                    <a:srgbClr val="000000"/>
                  </a:solidFill>
                  <a:latin typeface="Rubik"/>
                </a:rPr>
                <a:t> e </a:t>
              </a:r>
              <a:r>
                <a:rPr lang="en-US" sz="2800" dirty="0" err="1">
                  <a:solidFill>
                    <a:srgbClr val="000000"/>
                  </a:solidFill>
                  <a:latin typeface="Rubik"/>
                </a:rPr>
                <a:t>sistemas</a:t>
              </a:r>
              <a:r>
                <a:rPr lang="en-US" sz="2800" dirty="0">
                  <a:solidFill>
                    <a:srgbClr val="000000"/>
                  </a:solidFill>
                  <a:latin typeface="Rubik"/>
                </a:rPr>
                <a:t> de </a:t>
              </a:r>
              <a:r>
                <a:rPr lang="en-US" sz="2800" dirty="0" err="1">
                  <a:solidFill>
                    <a:srgbClr val="000000"/>
                  </a:solidFill>
                  <a:latin typeface="Rubik"/>
                </a:rPr>
                <a:t>governança</a:t>
              </a:r>
              <a:endParaRPr lang="en-US" sz="2800" dirty="0">
                <a:solidFill>
                  <a:srgbClr val="000000"/>
                </a:solidFill>
                <a:latin typeface="Rubik"/>
                <a:cs typeface="Rubik"/>
              </a:endParaRPr>
            </a:p>
            <a:p>
              <a:pPr marL="1294765" lvl="2" indent="-431165">
                <a:lnSpc>
                  <a:spcPts val="4199"/>
                </a:lnSpc>
                <a:spcAft>
                  <a:spcPts val="600"/>
                </a:spcAft>
                <a:buFont typeface="Arial"/>
                <a:buChar char="⚬"/>
              </a:pPr>
              <a:r>
                <a:rPr lang="en-US" sz="2800" dirty="0" err="1">
                  <a:solidFill>
                    <a:srgbClr val="000000"/>
                  </a:solidFill>
                  <a:latin typeface="Rubik"/>
                  <a:cs typeface="Rubik"/>
                </a:rPr>
                <a:t>Coordenação</a:t>
              </a:r>
              <a:r>
                <a:rPr lang="en-US" sz="2800" dirty="0">
                  <a:solidFill>
                    <a:srgbClr val="000000"/>
                  </a:solidFill>
                  <a:latin typeface="Rubik"/>
                  <a:cs typeface="Rubik"/>
                </a:rPr>
                <a:t> entre </a:t>
              </a:r>
              <a:r>
                <a:rPr lang="en-US" sz="2800" dirty="0" err="1">
                  <a:solidFill>
                    <a:srgbClr val="000000"/>
                  </a:solidFill>
                  <a:latin typeface="Rubik"/>
                  <a:cs typeface="Rubik"/>
                </a:rPr>
                <a:t>planejamento</a:t>
              </a:r>
              <a:r>
                <a:rPr lang="en-US" sz="2800" dirty="0">
                  <a:solidFill>
                    <a:srgbClr val="000000"/>
                  </a:solidFill>
                  <a:latin typeface="Rubik"/>
                  <a:cs typeface="Rubik"/>
                </a:rPr>
                <a:t> e </a:t>
              </a:r>
              <a:r>
                <a:rPr lang="en-US" sz="2800" dirty="0" err="1">
                  <a:solidFill>
                    <a:srgbClr val="000000"/>
                  </a:solidFill>
                  <a:latin typeface="Rubik"/>
                  <a:cs typeface="Rubik"/>
                </a:rPr>
                <a:t>orçamento</a:t>
              </a:r>
              <a:endParaRPr lang="en-US" sz="2800">
                <a:solidFill>
                  <a:srgbClr val="000000"/>
                </a:solidFill>
                <a:latin typeface="Rubik"/>
                <a:cs typeface="Rubik"/>
              </a:endParaRPr>
            </a:p>
            <a:p>
              <a:pPr marL="1294765" lvl="2" indent="-431165">
                <a:lnSpc>
                  <a:spcPts val="4199"/>
                </a:lnSpc>
                <a:spcAft>
                  <a:spcPts val="600"/>
                </a:spcAft>
                <a:buFont typeface="Arial"/>
                <a:buChar char="⚬"/>
              </a:pPr>
              <a:r>
                <a:rPr lang="en-US" sz="2800" dirty="0" err="1">
                  <a:solidFill>
                    <a:srgbClr val="000000"/>
                  </a:solidFill>
                  <a:latin typeface="Rubik"/>
                  <a:cs typeface="Rubik"/>
                </a:rPr>
                <a:t>Metodologias</a:t>
              </a:r>
              <a:r>
                <a:rPr lang="en-US" sz="2800" dirty="0">
                  <a:solidFill>
                    <a:srgbClr val="000000"/>
                  </a:solidFill>
                  <a:latin typeface="Rubik"/>
                  <a:cs typeface="Rubik"/>
                </a:rPr>
                <a:t> e </a:t>
              </a:r>
              <a:r>
                <a:rPr lang="en-US" sz="2800" dirty="0" err="1">
                  <a:solidFill>
                    <a:srgbClr val="000000"/>
                  </a:solidFill>
                  <a:latin typeface="Rubik"/>
                  <a:cs typeface="Rubik"/>
                </a:rPr>
                <a:t>instrumentos</a:t>
              </a:r>
              <a:r>
                <a:rPr lang="en-US" sz="2800" dirty="0">
                  <a:solidFill>
                    <a:srgbClr val="000000"/>
                  </a:solidFill>
                  <a:latin typeface="Rubik"/>
                  <a:cs typeface="Rubik"/>
                </a:rPr>
                <a:t> para </a:t>
              </a:r>
              <a:r>
                <a:rPr lang="en-US" sz="2800" dirty="0" err="1">
                  <a:solidFill>
                    <a:srgbClr val="000000"/>
                  </a:solidFill>
                  <a:latin typeface="Rubik"/>
                  <a:cs typeface="Rubik"/>
                </a:rPr>
                <a:t>planejamento</a:t>
              </a:r>
              <a:r>
                <a:rPr lang="en-US" sz="2800" dirty="0">
                  <a:solidFill>
                    <a:srgbClr val="000000"/>
                  </a:solidFill>
                  <a:latin typeface="Rubik"/>
                  <a:cs typeface="Rubik"/>
                </a:rPr>
                <a:t> e </a:t>
              </a:r>
              <a:r>
                <a:rPr lang="en-US" sz="2800" dirty="0" err="1">
                  <a:solidFill>
                    <a:srgbClr val="000000"/>
                  </a:solidFill>
                  <a:latin typeface="Rubik"/>
                  <a:cs typeface="Rubik"/>
                </a:rPr>
                <a:t>acompanhamento</a:t>
              </a:r>
              <a:r>
                <a:rPr lang="en-US" sz="2800" dirty="0">
                  <a:solidFill>
                    <a:srgbClr val="000000"/>
                  </a:solidFill>
                  <a:latin typeface="Rubik"/>
                  <a:cs typeface="Rubik"/>
                </a:rPr>
                <a:t> da </a:t>
              </a:r>
              <a:r>
                <a:rPr lang="en-US" sz="2800" dirty="0" err="1">
                  <a:solidFill>
                    <a:srgbClr val="000000"/>
                  </a:solidFill>
                  <a:latin typeface="Rubik"/>
                  <a:cs typeface="Rubik"/>
                </a:rPr>
                <a:t>execução</a:t>
              </a:r>
              <a:r>
                <a:rPr lang="en-US" sz="2800" dirty="0">
                  <a:solidFill>
                    <a:srgbClr val="000000"/>
                  </a:solidFill>
                  <a:latin typeface="Rubik"/>
                  <a:cs typeface="Rubik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Rubik"/>
                  <a:cs typeface="Rubik"/>
                </a:rPr>
                <a:t>orçamentária</a:t>
              </a:r>
              <a:endParaRPr lang="en-US" sz="2800">
                <a:solidFill>
                  <a:srgbClr val="000000"/>
                </a:solidFill>
                <a:latin typeface="Rubik"/>
                <a:cs typeface="Rubik"/>
              </a:endParaRPr>
            </a:p>
            <a:p>
              <a:pPr marL="1294765" lvl="2" indent="-431165">
                <a:lnSpc>
                  <a:spcPts val="4199"/>
                </a:lnSpc>
                <a:spcAft>
                  <a:spcPts val="600"/>
                </a:spcAft>
                <a:buFont typeface="Arial"/>
                <a:buChar char="⚬"/>
              </a:pPr>
              <a:r>
                <a:rPr lang="en-US" sz="2800" dirty="0" err="1">
                  <a:solidFill>
                    <a:srgbClr val="000000"/>
                  </a:solidFill>
                  <a:latin typeface="Rubik"/>
                  <a:cs typeface="Rubik"/>
                </a:rPr>
                <a:t>Monitoramento</a:t>
              </a:r>
              <a:r>
                <a:rPr lang="en-US" sz="2800" dirty="0">
                  <a:solidFill>
                    <a:srgbClr val="000000"/>
                  </a:solidFill>
                  <a:latin typeface="Rubik"/>
                  <a:cs typeface="Rubik"/>
                </a:rPr>
                <a:t> e </a:t>
              </a:r>
              <a:r>
                <a:rPr lang="en-US" sz="2800" dirty="0" err="1">
                  <a:solidFill>
                    <a:srgbClr val="000000"/>
                  </a:solidFill>
                  <a:latin typeface="Rubik"/>
                  <a:cs typeface="Rubik"/>
                </a:rPr>
                <a:t>avaliação</a:t>
              </a:r>
              <a:endParaRPr lang="en-US" sz="2800">
                <a:solidFill>
                  <a:srgbClr val="000000"/>
                </a:solidFill>
                <a:latin typeface="Rubik"/>
                <a:cs typeface="Rubik"/>
              </a:endParaRPr>
            </a:p>
            <a:p>
              <a:pPr marL="1294765" lvl="2" indent="-431165">
                <a:lnSpc>
                  <a:spcPts val="4199"/>
                </a:lnSpc>
                <a:buFont typeface="Arial"/>
                <a:buChar char="⚬"/>
              </a:pPr>
              <a:endParaRPr lang="en-US" sz="2950" dirty="0">
                <a:solidFill>
                  <a:srgbClr val="000000"/>
                </a:solidFill>
                <a:latin typeface="Rubik"/>
                <a:ea typeface="Calibri"/>
                <a:cs typeface="Rubik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0349637"/>
              <a:ext cx="13617041" cy="717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79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1279023"/>
              <a:ext cx="13617041" cy="717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90876" lvl="1" indent="-345438" algn="l">
                <a:lnSpc>
                  <a:spcPts val="4479"/>
                </a:lnSpc>
                <a:buFont typeface="Arial"/>
                <a:buChar char="•"/>
              </a:pPr>
              <a:r>
                <a:rPr lang="en-US" sz="3199" u="none">
                  <a:solidFill>
                    <a:srgbClr val="000000"/>
                  </a:solidFill>
                  <a:latin typeface="Rubik"/>
                </a:rPr>
                <a:t>Página de Brainstorm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968650" y="4505327"/>
            <a:ext cx="5974784" cy="120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50"/>
              </a:lnSpc>
            </a:pPr>
            <a:r>
              <a:rPr lang="en-US" sz="7500">
                <a:solidFill>
                  <a:srgbClr val="000000"/>
                </a:solidFill>
                <a:latin typeface="Nourd Bold"/>
              </a:rPr>
              <a:t>Eixos</a:t>
            </a:r>
          </a:p>
        </p:txBody>
      </p:sp>
      <p:sp>
        <p:nvSpPr>
          <p:cNvPr id="8" name="Freeform 8"/>
          <p:cNvSpPr/>
          <p:nvPr/>
        </p:nvSpPr>
        <p:spPr>
          <a:xfrm rot="1100911">
            <a:off x="6243940" y="3386876"/>
            <a:ext cx="679152" cy="868682"/>
          </a:xfrm>
          <a:custGeom>
            <a:avLst/>
            <a:gdLst/>
            <a:ahLst/>
            <a:cxnLst/>
            <a:rect l="l" t="t" r="r" b="b"/>
            <a:pathLst>
              <a:path w="679152" h="868682">
                <a:moveTo>
                  <a:pt x="0" y="0"/>
                </a:moveTo>
                <a:lnTo>
                  <a:pt x="679152" y="0"/>
                </a:lnTo>
                <a:lnTo>
                  <a:pt x="679152" y="868683"/>
                </a:lnTo>
                <a:lnTo>
                  <a:pt x="0" y="8686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 rot="-1049655" flipH="1">
            <a:off x="744236" y="3429845"/>
            <a:ext cx="611963" cy="782744"/>
          </a:xfrm>
          <a:custGeom>
            <a:avLst/>
            <a:gdLst/>
            <a:ahLst/>
            <a:cxnLst/>
            <a:rect l="l" t="t" r="r" b="b"/>
            <a:pathLst>
              <a:path w="611963" h="782744">
                <a:moveTo>
                  <a:pt x="611963" y="0"/>
                </a:moveTo>
                <a:lnTo>
                  <a:pt x="0" y="0"/>
                </a:lnTo>
                <a:lnTo>
                  <a:pt x="0" y="782744"/>
                </a:lnTo>
                <a:lnTo>
                  <a:pt x="611963" y="782744"/>
                </a:lnTo>
                <a:lnTo>
                  <a:pt x="61196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 rot="-9699088">
            <a:off x="891637" y="6085563"/>
            <a:ext cx="679152" cy="868682"/>
          </a:xfrm>
          <a:custGeom>
            <a:avLst/>
            <a:gdLst/>
            <a:ahLst/>
            <a:cxnLst/>
            <a:rect l="l" t="t" r="r" b="b"/>
            <a:pathLst>
              <a:path w="679152" h="868682">
                <a:moveTo>
                  <a:pt x="0" y="0"/>
                </a:moveTo>
                <a:lnTo>
                  <a:pt x="679151" y="0"/>
                </a:lnTo>
                <a:lnTo>
                  <a:pt x="679151" y="868682"/>
                </a:lnTo>
                <a:lnTo>
                  <a:pt x="0" y="8686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 rot="9750344" flipH="1">
            <a:off x="6227973" y="6128532"/>
            <a:ext cx="611963" cy="782744"/>
          </a:xfrm>
          <a:custGeom>
            <a:avLst/>
            <a:gdLst/>
            <a:ahLst/>
            <a:cxnLst/>
            <a:rect l="l" t="t" r="r" b="b"/>
            <a:pathLst>
              <a:path w="611963" h="782744">
                <a:moveTo>
                  <a:pt x="611964" y="0"/>
                </a:moveTo>
                <a:lnTo>
                  <a:pt x="0" y="0"/>
                </a:lnTo>
                <a:lnTo>
                  <a:pt x="0" y="782744"/>
                </a:lnTo>
                <a:lnTo>
                  <a:pt x="611964" y="782744"/>
                </a:lnTo>
                <a:lnTo>
                  <a:pt x="61196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8208817" cy="10287000"/>
          </a:xfrm>
          <a:prstGeom prst="rect">
            <a:avLst/>
          </a:prstGeom>
          <a:solidFill>
            <a:srgbClr val="FFDE59"/>
          </a:solid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8075219" y="150853"/>
            <a:ext cx="10212781" cy="16539974"/>
            <a:chOff x="0" y="-57149"/>
            <a:chExt cx="13617041" cy="22053299"/>
          </a:xfrm>
        </p:grpSpPr>
        <p:sp>
          <p:nvSpPr>
            <p:cNvPr id="4" name="TextBox 4"/>
            <p:cNvSpPr txBox="1"/>
            <p:nvPr/>
          </p:nvSpPr>
          <p:spPr>
            <a:xfrm>
              <a:off x="0" y="-57149"/>
              <a:ext cx="13617041" cy="129773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23850" lvl="1">
                <a:lnSpc>
                  <a:spcPts val="4199"/>
                </a:lnSpc>
                <a:spcAft>
                  <a:spcPts val="600"/>
                </a:spcAft>
              </a:pPr>
              <a:endParaRPr lang="en-US" sz="2800" dirty="0">
                <a:solidFill>
                  <a:srgbClr val="000000"/>
                </a:solidFill>
                <a:latin typeface="Rubik Bold"/>
              </a:endParaRPr>
            </a:p>
            <a:p>
              <a:pPr marL="323850" lvl="1">
                <a:lnSpc>
                  <a:spcPts val="4199"/>
                </a:lnSpc>
                <a:spcAft>
                  <a:spcPts val="600"/>
                </a:spcAft>
              </a:pPr>
              <a:endParaRPr lang="en-US" sz="2800" dirty="0">
                <a:solidFill>
                  <a:srgbClr val="000000"/>
                </a:solidFill>
                <a:latin typeface="Rubik Bold"/>
              </a:endParaRPr>
            </a:p>
            <a:p>
              <a:pPr marL="323850" lvl="1">
                <a:lnSpc>
                  <a:spcPts val="4199"/>
                </a:lnSpc>
                <a:spcAft>
                  <a:spcPts val="600"/>
                </a:spcAft>
              </a:pPr>
              <a:r>
                <a:rPr lang="en-US" sz="2800" dirty="0">
                  <a:solidFill>
                    <a:srgbClr val="000000"/>
                  </a:solidFill>
                  <a:latin typeface="Rubik Bold"/>
                </a:rPr>
                <a:t>3. </a:t>
              </a:r>
              <a:r>
                <a:rPr lang="en-US" sz="2800" dirty="0" err="1">
                  <a:solidFill>
                    <a:srgbClr val="000000"/>
                  </a:solidFill>
                  <a:latin typeface="Rubik Bold"/>
                </a:rPr>
                <a:t>Parcerias</a:t>
              </a:r>
              <a:r>
                <a:rPr lang="en-US" sz="2800" dirty="0">
                  <a:solidFill>
                    <a:srgbClr val="000000"/>
                  </a:solidFill>
                  <a:latin typeface="Rubik Bol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Rubik Bold"/>
                </a:rPr>
                <a:t>em</a:t>
              </a:r>
              <a:r>
                <a:rPr lang="en-US" sz="2800" dirty="0">
                  <a:solidFill>
                    <a:srgbClr val="000000"/>
                  </a:solidFill>
                  <a:latin typeface="Rubik Bol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Rubik Bold"/>
                </a:rPr>
                <a:t>políticas</a:t>
              </a:r>
              <a:r>
                <a:rPr lang="en-US" sz="2800" dirty="0">
                  <a:solidFill>
                    <a:srgbClr val="000000"/>
                  </a:solidFill>
                  <a:latin typeface="Rubik Bol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Rubik Bold"/>
                </a:rPr>
                <a:t>públicas</a:t>
              </a:r>
              <a:endParaRPr lang="en-US" sz="2800">
                <a:solidFill>
                  <a:srgbClr val="000000"/>
                </a:solidFill>
                <a:latin typeface="Rubik Bold"/>
                <a:cs typeface="Rubik Bold"/>
              </a:endParaRPr>
            </a:p>
            <a:p>
              <a:pPr marL="1294765" lvl="2" indent="-431165">
                <a:lnSpc>
                  <a:spcPts val="4199"/>
                </a:lnSpc>
                <a:spcAft>
                  <a:spcPts val="600"/>
                </a:spcAft>
                <a:buFont typeface="Arial"/>
                <a:buChar char="⚬"/>
              </a:pPr>
              <a:r>
                <a:rPr lang="en-US" sz="2800" dirty="0" err="1">
                  <a:solidFill>
                    <a:srgbClr val="000000"/>
                  </a:solidFill>
                  <a:latin typeface="Rubik"/>
                  <a:cs typeface="Rubik"/>
                </a:rPr>
                <a:t>Articulação</a:t>
              </a:r>
              <a:r>
                <a:rPr lang="en-US" sz="2800" dirty="0">
                  <a:solidFill>
                    <a:srgbClr val="000000"/>
                  </a:solidFill>
                  <a:latin typeface="Rubik"/>
                  <a:cs typeface="Rubik"/>
                </a:rPr>
                <a:t> e </a:t>
              </a:r>
              <a:r>
                <a:rPr lang="en-US" sz="2800" dirty="0" err="1">
                  <a:solidFill>
                    <a:srgbClr val="000000"/>
                  </a:solidFill>
                  <a:latin typeface="Rubik"/>
                  <a:cs typeface="Rubik"/>
                </a:rPr>
                <a:t>atuação</a:t>
              </a:r>
              <a:r>
                <a:rPr lang="en-US" sz="2800" dirty="0">
                  <a:solidFill>
                    <a:srgbClr val="000000"/>
                  </a:solidFill>
                  <a:latin typeface="Rubik"/>
                  <a:cs typeface="Rubik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Rubik"/>
                  <a:cs typeface="Rubik"/>
                </a:rPr>
                <a:t>interfederativa</a:t>
              </a:r>
              <a:endParaRPr lang="en-US" sz="2800">
                <a:solidFill>
                  <a:srgbClr val="000000"/>
                </a:solidFill>
                <a:latin typeface="Rubik"/>
                <a:cs typeface="Rubik"/>
              </a:endParaRPr>
            </a:p>
            <a:p>
              <a:pPr marL="1294765" lvl="2" indent="-431165">
                <a:lnSpc>
                  <a:spcPts val="4199"/>
                </a:lnSpc>
                <a:spcAft>
                  <a:spcPts val="600"/>
                </a:spcAft>
                <a:buFont typeface="Arial"/>
                <a:buChar char="⚬"/>
              </a:pPr>
              <a:r>
                <a:rPr lang="en-US" sz="2800" dirty="0" err="1">
                  <a:solidFill>
                    <a:srgbClr val="000000"/>
                  </a:solidFill>
                  <a:latin typeface="Rubik"/>
                </a:rPr>
                <a:t>Parcerias</a:t>
              </a:r>
              <a:r>
                <a:rPr lang="en-US" sz="2800" dirty="0">
                  <a:solidFill>
                    <a:srgbClr val="000000"/>
                  </a:solidFill>
                  <a:latin typeface="Rubik"/>
                </a:rPr>
                <a:t> com a </a:t>
              </a:r>
              <a:r>
                <a:rPr lang="en-US" sz="2800" dirty="0" err="1">
                  <a:solidFill>
                    <a:srgbClr val="000000"/>
                  </a:solidFill>
                  <a:latin typeface="Rubik"/>
                </a:rPr>
                <a:t>sociedade</a:t>
              </a:r>
              <a:r>
                <a:rPr lang="en-US" sz="2800" dirty="0">
                  <a:solidFill>
                    <a:srgbClr val="000000"/>
                  </a:solidFill>
                  <a:latin typeface="Rubik"/>
                </a:rPr>
                <a:t> civil </a:t>
              </a:r>
              <a:endParaRPr lang="en-US" sz="2800" dirty="0">
                <a:solidFill>
                  <a:srgbClr val="000000"/>
                </a:solidFill>
                <a:latin typeface="Rubik"/>
                <a:cs typeface="Rubik"/>
              </a:endParaRPr>
            </a:p>
            <a:p>
              <a:pPr marL="1294765" lvl="2" indent="-431165">
                <a:lnSpc>
                  <a:spcPts val="4199"/>
                </a:lnSpc>
                <a:spcAft>
                  <a:spcPts val="600"/>
                </a:spcAft>
                <a:buFont typeface="Arial"/>
                <a:buChar char="⚬"/>
              </a:pPr>
              <a:r>
                <a:rPr lang="en-US" sz="2800" dirty="0" err="1">
                  <a:solidFill>
                    <a:srgbClr val="000000"/>
                  </a:solidFill>
                  <a:latin typeface="Rubik"/>
                </a:rPr>
                <a:t>Participação</a:t>
              </a:r>
              <a:r>
                <a:rPr lang="en-US" sz="2800" dirty="0">
                  <a:solidFill>
                    <a:srgbClr val="000000"/>
                  </a:solidFill>
                  <a:latin typeface="Rubik"/>
                </a:rPr>
                <a:t> social</a:t>
              </a:r>
              <a:endParaRPr lang="en-US" sz="2800" dirty="0">
                <a:solidFill>
                  <a:srgbClr val="000000"/>
                </a:solidFill>
                <a:latin typeface="Rubik Bold"/>
                <a:cs typeface="Rubik Bold"/>
              </a:endParaRPr>
            </a:p>
            <a:p>
              <a:pPr marL="1294765" lvl="2" indent="-431165">
                <a:lnSpc>
                  <a:spcPts val="4199"/>
                </a:lnSpc>
                <a:spcAft>
                  <a:spcPts val="600"/>
                </a:spcAft>
                <a:buFont typeface="Arial"/>
                <a:buChar char="⚬"/>
              </a:pPr>
              <a:endParaRPr lang="en-US" sz="2800">
                <a:solidFill>
                  <a:srgbClr val="000000"/>
                </a:solidFill>
                <a:latin typeface="Rubik Bold"/>
                <a:cs typeface="Rubik Bold"/>
              </a:endParaRPr>
            </a:p>
            <a:p>
              <a:pPr marL="1294765" lvl="2" indent="-431165">
                <a:lnSpc>
                  <a:spcPts val="4199"/>
                </a:lnSpc>
                <a:spcAft>
                  <a:spcPts val="600"/>
                </a:spcAft>
                <a:buFont typeface="Arial"/>
                <a:buChar char="⚬"/>
              </a:pPr>
              <a:endParaRPr lang="en-US" sz="2800" dirty="0">
                <a:solidFill>
                  <a:srgbClr val="000000"/>
                </a:solidFill>
                <a:latin typeface="Rubik Bold"/>
                <a:cs typeface="Rubik Bold"/>
              </a:endParaRPr>
            </a:p>
            <a:p>
              <a:pPr marL="406400" lvl="1">
                <a:lnSpc>
                  <a:spcPts val="4199"/>
                </a:lnSpc>
                <a:spcAft>
                  <a:spcPts val="600"/>
                </a:spcAft>
              </a:pPr>
              <a:r>
                <a:rPr lang="en-US" sz="2800" dirty="0">
                  <a:solidFill>
                    <a:srgbClr val="000000"/>
                  </a:solidFill>
                  <a:latin typeface="Rubik Bold"/>
                  <a:cs typeface="Rubik Bold"/>
                </a:rPr>
                <a:t>4. </a:t>
              </a:r>
              <a:r>
                <a:rPr lang="en-US" sz="2800" err="1">
                  <a:solidFill>
                    <a:srgbClr val="000000"/>
                  </a:solidFill>
                  <a:latin typeface="Rubik Bold"/>
                  <a:cs typeface="Rubik Bold"/>
                </a:rPr>
                <a:t>Inovação</a:t>
              </a:r>
              <a:r>
                <a:rPr lang="en-US" sz="2800" dirty="0">
                  <a:solidFill>
                    <a:srgbClr val="000000"/>
                  </a:solidFill>
                  <a:latin typeface="Rubik Bold"/>
                </a:rPr>
                <a:t> e </a:t>
              </a:r>
              <a:r>
                <a:rPr lang="en-US" sz="2800" err="1">
                  <a:solidFill>
                    <a:srgbClr val="000000"/>
                  </a:solidFill>
                  <a:latin typeface="Rubik Bold"/>
                </a:rPr>
                <a:t>controle</a:t>
              </a:r>
              <a:endParaRPr lang="en-US" sz="2800">
                <a:solidFill>
                  <a:srgbClr val="000000"/>
                </a:solidFill>
                <a:latin typeface="Rubik Bold"/>
                <a:cs typeface="Rubik Bold"/>
              </a:endParaRPr>
            </a:p>
            <a:p>
              <a:pPr marL="1104265" lvl="2" indent="-323215">
                <a:lnSpc>
                  <a:spcPts val="4199"/>
                </a:lnSpc>
                <a:spcAft>
                  <a:spcPts val="600"/>
                </a:spcAft>
                <a:buFont typeface="Arial"/>
                <a:buChar char="⚬"/>
              </a:pPr>
              <a:r>
                <a:rPr lang="en-US" sz="2800" err="1">
                  <a:solidFill>
                    <a:srgbClr val="000000"/>
                  </a:solidFill>
                  <a:latin typeface="Rubik"/>
                  <a:ea typeface="Calibri"/>
                  <a:cs typeface="Rubik Bold"/>
                </a:rPr>
                <a:t>Inovação</a:t>
              </a:r>
              <a:r>
                <a:rPr lang="en-US" sz="2800" dirty="0">
                  <a:solidFill>
                    <a:srgbClr val="000000"/>
                  </a:solidFill>
                  <a:latin typeface="Rubik"/>
                  <a:ea typeface="Calibri"/>
                  <a:cs typeface="Rubik Bold"/>
                </a:rPr>
                <a:t> </a:t>
              </a:r>
              <a:r>
                <a:rPr lang="en-US" sz="2800" err="1">
                  <a:solidFill>
                    <a:srgbClr val="000000"/>
                  </a:solidFill>
                  <a:latin typeface="Rubik"/>
                  <a:ea typeface="Calibri"/>
                  <a:cs typeface="Rubik Bold"/>
                </a:rPr>
                <a:t>na</a:t>
              </a:r>
              <a:r>
                <a:rPr lang="en-US" sz="2800" dirty="0">
                  <a:solidFill>
                    <a:srgbClr val="000000"/>
                  </a:solidFill>
                  <a:latin typeface="Rubik"/>
                  <a:ea typeface="Calibri"/>
                  <a:cs typeface="Rubik Bold"/>
                </a:rPr>
                <a:t> </a:t>
              </a:r>
              <a:r>
                <a:rPr lang="en-US" sz="2800" err="1">
                  <a:solidFill>
                    <a:srgbClr val="000000"/>
                  </a:solidFill>
                  <a:latin typeface="Rubik"/>
                  <a:ea typeface="Calibri"/>
                  <a:cs typeface="Rubik Bold"/>
                </a:rPr>
                <a:t>gestão</a:t>
              </a:r>
              <a:r>
                <a:rPr lang="en-US" sz="2800" dirty="0">
                  <a:solidFill>
                    <a:srgbClr val="000000"/>
                  </a:solidFill>
                  <a:latin typeface="Rubik"/>
                  <a:ea typeface="Calibri"/>
                  <a:cs typeface="Rubik Bold"/>
                </a:rPr>
                <a:t> e </a:t>
              </a:r>
              <a:r>
                <a:rPr lang="en-US" sz="2800" err="1">
                  <a:solidFill>
                    <a:srgbClr val="000000"/>
                  </a:solidFill>
                  <a:latin typeface="Rubik"/>
                  <a:ea typeface="Calibri"/>
                  <a:cs typeface="Rubik Bold"/>
                </a:rPr>
                <a:t>em</a:t>
              </a:r>
              <a:r>
                <a:rPr lang="en-US" sz="2800" dirty="0">
                  <a:solidFill>
                    <a:srgbClr val="000000"/>
                  </a:solidFill>
                  <a:latin typeface="Rubik"/>
                  <a:ea typeface="Calibri"/>
                  <a:cs typeface="Rubik Bold"/>
                </a:rPr>
                <a:t> </a:t>
              </a:r>
              <a:r>
                <a:rPr lang="en-US" sz="2800" err="1">
                  <a:solidFill>
                    <a:srgbClr val="000000"/>
                  </a:solidFill>
                  <a:latin typeface="Rubik"/>
                  <a:ea typeface="Calibri"/>
                  <a:cs typeface="Rubik Bold"/>
                </a:rPr>
                <a:t>políticas</a:t>
              </a:r>
              <a:r>
                <a:rPr lang="en-US" sz="2800" dirty="0">
                  <a:solidFill>
                    <a:srgbClr val="000000"/>
                  </a:solidFill>
                  <a:latin typeface="Rubik"/>
                  <a:ea typeface="Calibri"/>
                  <a:cs typeface="Rubik Bold"/>
                </a:rPr>
                <a:t> </a:t>
              </a:r>
              <a:r>
                <a:rPr lang="en-US" sz="2800" err="1">
                  <a:solidFill>
                    <a:srgbClr val="000000"/>
                  </a:solidFill>
                  <a:latin typeface="Rubik"/>
                  <a:ea typeface="Calibri"/>
                  <a:cs typeface="Rubik Bold"/>
                </a:rPr>
                <a:t>públicas</a:t>
              </a:r>
              <a:endParaRPr lang="en-US" sz="2800">
                <a:solidFill>
                  <a:srgbClr val="000000"/>
                </a:solidFill>
                <a:latin typeface="Rubik"/>
                <a:ea typeface="Calibri"/>
                <a:cs typeface="Rubik Bold"/>
              </a:endParaRPr>
            </a:p>
            <a:p>
              <a:pPr marL="1104265" lvl="2" indent="-323215">
                <a:lnSpc>
                  <a:spcPts val="4199"/>
                </a:lnSpc>
                <a:spcAft>
                  <a:spcPts val="600"/>
                </a:spcAft>
                <a:buFont typeface="Arial"/>
                <a:buChar char="⚬"/>
              </a:pPr>
              <a:r>
                <a:rPr lang="en-US" sz="2800" err="1">
                  <a:solidFill>
                    <a:srgbClr val="000000"/>
                  </a:solidFill>
                  <a:latin typeface="Rubik"/>
                  <a:ea typeface="Calibri"/>
                  <a:cs typeface="Rubik Bold"/>
                </a:rPr>
                <a:t>Transformação</a:t>
              </a:r>
              <a:r>
                <a:rPr lang="en-US" sz="2800" dirty="0">
                  <a:solidFill>
                    <a:srgbClr val="000000"/>
                  </a:solidFill>
                  <a:latin typeface="Rubik"/>
                  <a:ea typeface="Calibri"/>
                  <a:cs typeface="Rubik Bold"/>
                </a:rPr>
                <a:t> digital </a:t>
              </a:r>
              <a:r>
                <a:rPr lang="en-US" sz="2800" err="1">
                  <a:solidFill>
                    <a:srgbClr val="000000"/>
                  </a:solidFill>
                  <a:latin typeface="Rubik"/>
                  <a:ea typeface="Calibri"/>
                  <a:cs typeface="Rubik Bold"/>
                </a:rPr>
                <a:t>na</a:t>
              </a:r>
              <a:r>
                <a:rPr lang="en-US" sz="2800" dirty="0">
                  <a:solidFill>
                    <a:srgbClr val="000000"/>
                  </a:solidFill>
                  <a:latin typeface="Rubik"/>
                  <a:ea typeface="Calibri"/>
                  <a:cs typeface="Rubik Bold"/>
                </a:rPr>
                <a:t> </a:t>
              </a:r>
              <a:r>
                <a:rPr lang="en-US" sz="2800" err="1">
                  <a:solidFill>
                    <a:srgbClr val="000000"/>
                  </a:solidFill>
                  <a:latin typeface="Rubik"/>
                  <a:ea typeface="Calibri"/>
                  <a:cs typeface="Rubik Bold"/>
                </a:rPr>
                <a:t>administração</a:t>
              </a:r>
              <a:r>
                <a:rPr lang="en-US" sz="2800" dirty="0">
                  <a:solidFill>
                    <a:srgbClr val="000000"/>
                  </a:solidFill>
                  <a:latin typeface="Rubik"/>
                  <a:ea typeface="Calibri"/>
                  <a:cs typeface="Rubik Bold"/>
                </a:rPr>
                <a:t> </a:t>
              </a:r>
              <a:r>
                <a:rPr lang="en-US" sz="2800" err="1">
                  <a:solidFill>
                    <a:srgbClr val="000000"/>
                  </a:solidFill>
                  <a:latin typeface="Rubik"/>
                  <a:ea typeface="Calibri"/>
                  <a:cs typeface="Rubik Bold"/>
                </a:rPr>
                <a:t>pública</a:t>
              </a:r>
              <a:endParaRPr lang="en-US" sz="2800">
                <a:solidFill>
                  <a:srgbClr val="000000"/>
                </a:solidFill>
                <a:latin typeface="Rubik"/>
                <a:ea typeface="Calibri"/>
                <a:cs typeface="Rubik Bold"/>
              </a:endParaRPr>
            </a:p>
            <a:p>
              <a:pPr marL="1104265" lvl="2" indent="-323215">
                <a:lnSpc>
                  <a:spcPts val="4199"/>
                </a:lnSpc>
                <a:spcAft>
                  <a:spcPts val="600"/>
                </a:spcAft>
                <a:buFont typeface="Arial"/>
                <a:buChar char="⚬"/>
              </a:pPr>
              <a:r>
                <a:rPr lang="en-US" sz="2800" err="1">
                  <a:solidFill>
                    <a:srgbClr val="000000"/>
                  </a:solidFill>
                  <a:latin typeface="Rubik"/>
                  <a:ea typeface="Calibri"/>
                  <a:cs typeface="Rubik Bold"/>
                </a:rPr>
                <a:t>Integridade</a:t>
              </a:r>
              <a:r>
                <a:rPr lang="en-US" sz="2800" dirty="0">
                  <a:solidFill>
                    <a:srgbClr val="000000"/>
                  </a:solidFill>
                  <a:latin typeface="Rubik"/>
                  <a:ea typeface="Calibri"/>
                  <a:cs typeface="Rubik Bold"/>
                </a:rPr>
                <a:t> e </a:t>
              </a:r>
              <a:r>
                <a:rPr lang="en-US" sz="2800" err="1">
                  <a:solidFill>
                    <a:srgbClr val="000000"/>
                  </a:solidFill>
                  <a:latin typeface="Rubik"/>
                  <a:ea typeface="Calibri"/>
                  <a:cs typeface="Rubik Bold"/>
                </a:rPr>
                <a:t>transparência</a:t>
              </a:r>
              <a:endParaRPr lang="en-US" sz="2800">
                <a:solidFill>
                  <a:srgbClr val="000000"/>
                </a:solidFill>
                <a:latin typeface="Rubik"/>
                <a:ea typeface="Calibri"/>
                <a:cs typeface="Rubik Bold"/>
              </a:endParaRPr>
            </a:p>
            <a:p>
              <a:pPr marL="1104265" lvl="2" indent="-323215">
                <a:lnSpc>
                  <a:spcPts val="4199"/>
                </a:lnSpc>
                <a:spcAft>
                  <a:spcPts val="600"/>
                </a:spcAft>
                <a:buFont typeface="Arial"/>
                <a:buChar char="⚬"/>
              </a:pPr>
              <a:r>
                <a:rPr lang="en-US" sz="2800" dirty="0">
                  <a:solidFill>
                    <a:srgbClr val="000000"/>
                  </a:solidFill>
                  <a:latin typeface="Rubik"/>
                  <a:ea typeface="Calibri"/>
                  <a:cs typeface="Rubik Bold"/>
                </a:rPr>
                <a:t>Sistema de </a:t>
              </a:r>
              <a:r>
                <a:rPr lang="en-US" sz="2800" err="1">
                  <a:solidFill>
                    <a:srgbClr val="000000"/>
                  </a:solidFill>
                  <a:latin typeface="Rubik"/>
                  <a:ea typeface="Calibri"/>
                  <a:cs typeface="Rubik Bold"/>
                </a:rPr>
                <a:t>controle</a:t>
              </a:r>
              <a:endParaRPr lang="en-US" sz="2800">
                <a:solidFill>
                  <a:srgbClr val="000000"/>
                </a:solidFill>
                <a:latin typeface="Rubik"/>
                <a:ea typeface="Calibri"/>
                <a:cs typeface="Rubik Bold"/>
              </a:endParaRPr>
            </a:p>
            <a:p>
              <a:pPr marL="1104265" lvl="2" indent="-323215">
                <a:lnSpc>
                  <a:spcPts val="4199"/>
                </a:lnSpc>
                <a:spcAft>
                  <a:spcPts val="600"/>
                </a:spcAft>
                <a:buFont typeface="Arial"/>
                <a:buChar char="⚬"/>
              </a:pPr>
              <a:r>
                <a:rPr lang="en-US" sz="2800" err="1">
                  <a:solidFill>
                    <a:srgbClr val="000000"/>
                  </a:solidFill>
                  <a:latin typeface="Rubik"/>
                  <a:ea typeface="Calibri"/>
                  <a:cs typeface="Rubik Bold"/>
                </a:rPr>
                <a:t>Relação</a:t>
              </a:r>
              <a:r>
                <a:rPr lang="en-US" sz="2800" dirty="0">
                  <a:solidFill>
                    <a:srgbClr val="000000"/>
                  </a:solidFill>
                  <a:latin typeface="Rubik"/>
                  <a:ea typeface="Calibri"/>
                  <a:cs typeface="Rubik Bold"/>
                </a:rPr>
                <a:t> entre </a:t>
              </a:r>
              <a:r>
                <a:rPr lang="en-US" sz="2800" err="1">
                  <a:solidFill>
                    <a:srgbClr val="000000"/>
                  </a:solidFill>
                  <a:latin typeface="Rubik"/>
                  <a:ea typeface="Calibri"/>
                  <a:cs typeface="Rubik Bold"/>
                </a:rPr>
                <a:t>gestão</a:t>
              </a:r>
              <a:r>
                <a:rPr lang="en-US" sz="2800" dirty="0">
                  <a:solidFill>
                    <a:srgbClr val="000000"/>
                  </a:solidFill>
                  <a:latin typeface="Rubik"/>
                  <a:ea typeface="Calibri"/>
                  <a:cs typeface="Rubik Bold"/>
                </a:rPr>
                <a:t>, </a:t>
              </a:r>
              <a:r>
                <a:rPr lang="en-US" sz="2800" err="1">
                  <a:solidFill>
                    <a:srgbClr val="000000"/>
                  </a:solidFill>
                  <a:latin typeface="Rubik"/>
                  <a:ea typeface="Calibri"/>
                  <a:cs typeface="Rubik Bold"/>
                </a:rPr>
                <a:t>inovação</a:t>
              </a:r>
              <a:r>
                <a:rPr lang="en-US" sz="2800" dirty="0">
                  <a:solidFill>
                    <a:srgbClr val="000000"/>
                  </a:solidFill>
                  <a:latin typeface="Rubik"/>
                  <a:ea typeface="Calibri"/>
                  <a:cs typeface="Rubik Bold"/>
                </a:rPr>
                <a:t> e </a:t>
              </a:r>
              <a:r>
                <a:rPr lang="en-US" sz="2800" err="1">
                  <a:solidFill>
                    <a:srgbClr val="000000"/>
                  </a:solidFill>
                  <a:latin typeface="Rubik"/>
                  <a:ea typeface="Calibri"/>
                  <a:cs typeface="Rubik Bold"/>
                </a:rPr>
                <a:t>controle</a:t>
              </a:r>
              <a:endParaRPr lang="en-US" sz="2800">
                <a:solidFill>
                  <a:srgbClr val="000000"/>
                </a:solidFill>
                <a:latin typeface="Rubik"/>
                <a:ea typeface="Calibri"/>
                <a:cs typeface="Rubik Bold"/>
              </a:endParaRPr>
            </a:p>
            <a:p>
              <a:pPr marL="1294765" lvl="2" indent="-431165">
                <a:lnSpc>
                  <a:spcPts val="4199"/>
                </a:lnSpc>
                <a:spcAft>
                  <a:spcPts val="600"/>
                </a:spcAft>
                <a:buFont typeface="Arial"/>
                <a:buChar char="⚬"/>
              </a:pPr>
              <a:endParaRPr lang="en-US" sz="2800" dirty="0">
                <a:solidFill>
                  <a:srgbClr val="000000"/>
                </a:solidFill>
                <a:latin typeface="Rubik"/>
                <a:ea typeface="Calibri"/>
                <a:cs typeface="Rubik"/>
              </a:endParaRPr>
            </a:p>
            <a:p>
              <a:pPr marL="1294765" lvl="2" indent="-431165">
                <a:lnSpc>
                  <a:spcPts val="4199"/>
                </a:lnSpc>
                <a:buFont typeface="Arial"/>
                <a:buChar char="⚬"/>
              </a:pPr>
              <a:endParaRPr lang="en-US" sz="2950" dirty="0">
                <a:solidFill>
                  <a:srgbClr val="000000"/>
                </a:solidFill>
                <a:latin typeface="Rubik"/>
                <a:cs typeface="Rubik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0349637"/>
              <a:ext cx="13617041" cy="717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79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1279023"/>
              <a:ext cx="13617041" cy="717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90876" lvl="1" indent="-345438" algn="l">
                <a:lnSpc>
                  <a:spcPts val="4479"/>
                </a:lnSpc>
                <a:buFont typeface="Arial"/>
                <a:buChar char="•"/>
              </a:pPr>
              <a:r>
                <a:rPr lang="en-US" sz="3199" u="none">
                  <a:solidFill>
                    <a:srgbClr val="000000"/>
                  </a:solidFill>
                  <a:latin typeface="Rubik"/>
                </a:rPr>
                <a:t>Página de Brainstorm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968650" y="4505327"/>
            <a:ext cx="5974784" cy="120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50"/>
              </a:lnSpc>
            </a:pPr>
            <a:r>
              <a:rPr lang="en-US" sz="7500">
                <a:solidFill>
                  <a:srgbClr val="000000"/>
                </a:solidFill>
                <a:latin typeface="Nourd Bold"/>
              </a:rPr>
              <a:t>Eixos</a:t>
            </a:r>
          </a:p>
        </p:txBody>
      </p:sp>
      <p:sp>
        <p:nvSpPr>
          <p:cNvPr id="8" name="Freeform 8"/>
          <p:cNvSpPr/>
          <p:nvPr/>
        </p:nvSpPr>
        <p:spPr>
          <a:xfrm rot="1100911">
            <a:off x="6243940" y="3386876"/>
            <a:ext cx="679152" cy="868682"/>
          </a:xfrm>
          <a:custGeom>
            <a:avLst/>
            <a:gdLst/>
            <a:ahLst/>
            <a:cxnLst/>
            <a:rect l="l" t="t" r="r" b="b"/>
            <a:pathLst>
              <a:path w="679152" h="868682">
                <a:moveTo>
                  <a:pt x="0" y="0"/>
                </a:moveTo>
                <a:lnTo>
                  <a:pt x="679152" y="0"/>
                </a:lnTo>
                <a:lnTo>
                  <a:pt x="679152" y="868683"/>
                </a:lnTo>
                <a:lnTo>
                  <a:pt x="0" y="8686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 rot="-1049655" flipH="1">
            <a:off x="744236" y="3429845"/>
            <a:ext cx="611963" cy="782744"/>
          </a:xfrm>
          <a:custGeom>
            <a:avLst/>
            <a:gdLst/>
            <a:ahLst/>
            <a:cxnLst/>
            <a:rect l="l" t="t" r="r" b="b"/>
            <a:pathLst>
              <a:path w="611963" h="782744">
                <a:moveTo>
                  <a:pt x="611963" y="0"/>
                </a:moveTo>
                <a:lnTo>
                  <a:pt x="0" y="0"/>
                </a:lnTo>
                <a:lnTo>
                  <a:pt x="0" y="782744"/>
                </a:lnTo>
                <a:lnTo>
                  <a:pt x="611963" y="782744"/>
                </a:lnTo>
                <a:lnTo>
                  <a:pt x="61196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 rot="-9699088">
            <a:off x="891637" y="6085563"/>
            <a:ext cx="679152" cy="868682"/>
          </a:xfrm>
          <a:custGeom>
            <a:avLst/>
            <a:gdLst/>
            <a:ahLst/>
            <a:cxnLst/>
            <a:rect l="l" t="t" r="r" b="b"/>
            <a:pathLst>
              <a:path w="679152" h="868682">
                <a:moveTo>
                  <a:pt x="0" y="0"/>
                </a:moveTo>
                <a:lnTo>
                  <a:pt x="679151" y="0"/>
                </a:lnTo>
                <a:lnTo>
                  <a:pt x="679151" y="868682"/>
                </a:lnTo>
                <a:lnTo>
                  <a:pt x="0" y="8686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 rot="9750344" flipH="1">
            <a:off x="6227973" y="6128532"/>
            <a:ext cx="611963" cy="782744"/>
          </a:xfrm>
          <a:custGeom>
            <a:avLst/>
            <a:gdLst/>
            <a:ahLst/>
            <a:cxnLst/>
            <a:rect l="l" t="t" r="r" b="b"/>
            <a:pathLst>
              <a:path w="611963" h="782744">
                <a:moveTo>
                  <a:pt x="611964" y="0"/>
                </a:moveTo>
                <a:lnTo>
                  <a:pt x="0" y="0"/>
                </a:lnTo>
                <a:lnTo>
                  <a:pt x="0" y="782744"/>
                </a:lnTo>
                <a:lnTo>
                  <a:pt x="611964" y="782744"/>
                </a:lnTo>
                <a:lnTo>
                  <a:pt x="61196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9346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997003"/>
            <a:ext cx="18288000" cy="1371600"/>
          </a:xfrm>
          <a:prstGeom prst="rect">
            <a:avLst/>
          </a:prstGeom>
          <a:solidFill>
            <a:srgbClr val="FDD93E"/>
          </a:solid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005040" y="1340813"/>
            <a:ext cx="16416476" cy="1173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50"/>
              </a:lnSpc>
            </a:pPr>
            <a:r>
              <a:rPr lang="en-US" sz="7500" dirty="0" err="1">
                <a:solidFill>
                  <a:srgbClr val="000000"/>
                </a:solidFill>
                <a:latin typeface="Nourd Bold"/>
              </a:rPr>
              <a:t>Metodologia</a:t>
            </a:r>
            <a:r>
              <a:rPr lang="en-US" sz="7500" dirty="0">
                <a:solidFill>
                  <a:srgbClr val="000000"/>
                </a:solidFill>
                <a:latin typeface="Nourd Bold"/>
              </a:rPr>
              <a:t> dos </a:t>
            </a:r>
            <a:r>
              <a:rPr lang="en-US" sz="7500" dirty="0" err="1">
                <a:solidFill>
                  <a:srgbClr val="000000"/>
                </a:solidFill>
                <a:latin typeface="Nourd Bold"/>
              </a:rPr>
              <a:t>Trabalhos</a:t>
            </a:r>
            <a:endParaRPr lang="en-US" sz="7500" dirty="0">
              <a:solidFill>
                <a:srgbClr val="000000"/>
              </a:solidFill>
              <a:latin typeface="Nourd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05040" y="3445302"/>
            <a:ext cx="16369156" cy="5153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l">
              <a:lnSpc>
                <a:spcPts val="4479"/>
              </a:lnSpc>
              <a:buFontTx/>
              <a:buChar char="-"/>
            </a:pPr>
            <a:r>
              <a:rPr lang="en-US" sz="3199" dirty="0" err="1">
                <a:solidFill>
                  <a:srgbClr val="000000"/>
                </a:solidFill>
                <a:latin typeface="Rubik"/>
              </a:rPr>
              <a:t>Elaborar</a:t>
            </a:r>
            <a:r>
              <a:rPr lang="en-US" sz="3199" dirty="0">
                <a:solidFill>
                  <a:srgbClr val="000000"/>
                </a:solidFill>
                <a:latin typeface="Rubik"/>
              </a:rPr>
              <a:t> um </a:t>
            </a:r>
            <a:r>
              <a:rPr lang="en-US" sz="3199" dirty="0" err="1">
                <a:solidFill>
                  <a:srgbClr val="000000"/>
                </a:solidFill>
                <a:latin typeface="Rubik"/>
              </a:rPr>
              <a:t>mapa</a:t>
            </a:r>
            <a:r>
              <a:rPr lang="en-US" sz="3199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Rubik"/>
              </a:rPr>
              <a:t>temático</a:t>
            </a:r>
            <a:r>
              <a:rPr lang="en-US" sz="3199" dirty="0">
                <a:solidFill>
                  <a:srgbClr val="000000"/>
                </a:solidFill>
                <a:latin typeface="Rubik"/>
              </a:rPr>
              <a:t> de </a:t>
            </a:r>
            <a:r>
              <a:rPr lang="en-US" sz="3199" dirty="0" err="1">
                <a:solidFill>
                  <a:srgbClr val="000000"/>
                </a:solidFill>
                <a:latin typeface="Rubik"/>
              </a:rPr>
              <a:t>cada</a:t>
            </a:r>
            <a:r>
              <a:rPr lang="en-US" sz="3199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Rubik"/>
              </a:rPr>
              <a:t>eixo</a:t>
            </a:r>
            <a:endParaRPr lang="en-US" sz="3199" dirty="0">
              <a:solidFill>
                <a:srgbClr val="000000"/>
              </a:solidFill>
              <a:latin typeface="Rubik"/>
            </a:endParaRPr>
          </a:p>
          <a:p>
            <a:pPr marL="457200" indent="-457200" algn="l">
              <a:lnSpc>
                <a:spcPts val="4479"/>
              </a:lnSpc>
              <a:buFontTx/>
              <a:buChar char="-"/>
            </a:pPr>
            <a:r>
              <a:rPr lang="en-US" sz="3199" dirty="0" err="1">
                <a:solidFill>
                  <a:srgbClr val="000000"/>
                </a:solidFill>
                <a:latin typeface="Rubik"/>
              </a:rPr>
              <a:t>Realizar</a:t>
            </a:r>
            <a:r>
              <a:rPr lang="en-US" sz="3199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Rubik"/>
              </a:rPr>
              <a:t>eventos</a:t>
            </a:r>
            <a:r>
              <a:rPr lang="en-US" sz="3199" dirty="0">
                <a:solidFill>
                  <a:srgbClr val="000000"/>
                </a:solidFill>
                <a:latin typeface="Rubik"/>
              </a:rPr>
              <a:t> em </a:t>
            </a:r>
            <a:r>
              <a:rPr lang="en-US" sz="3199" dirty="0" err="1">
                <a:solidFill>
                  <a:srgbClr val="000000"/>
                </a:solidFill>
                <a:latin typeface="Rubik"/>
              </a:rPr>
              <a:t>diversas</a:t>
            </a:r>
            <a:r>
              <a:rPr lang="en-US" sz="3199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Rubik"/>
              </a:rPr>
              <a:t>capitais</a:t>
            </a:r>
            <a:r>
              <a:rPr lang="en-US" sz="3199" dirty="0">
                <a:solidFill>
                  <a:srgbClr val="000000"/>
                </a:solidFill>
                <a:latin typeface="Rubik"/>
              </a:rPr>
              <a:t> para debate </a:t>
            </a:r>
            <a:r>
              <a:rPr lang="en-US" sz="3199" dirty="0" err="1">
                <a:solidFill>
                  <a:srgbClr val="000000"/>
                </a:solidFill>
                <a:latin typeface="Rubik"/>
              </a:rPr>
              <a:t>ampliado</a:t>
            </a:r>
            <a:r>
              <a:rPr lang="en-US" sz="3199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Rubik"/>
              </a:rPr>
              <a:t>sobre</a:t>
            </a:r>
            <a:r>
              <a:rPr lang="en-US" sz="3199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Rubik"/>
              </a:rPr>
              <a:t>cada</a:t>
            </a:r>
            <a:r>
              <a:rPr lang="en-US" sz="3199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Rubik"/>
              </a:rPr>
              <a:t>eixo</a:t>
            </a:r>
            <a:endParaRPr lang="en-US" sz="3199" dirty="0">
              <a:solidFill>
                <a:srgbClr val="000000"/>
              </a:solidFill>
              <a:latin typeface="Rubik"/>
            </a:endParaRPr>
          </a:p>
          <a:p>
            <a:pPr marL="457200" indent="-457200" algn="l">
              <a:lnSpc>
                <a:spcPts val="4479"/>
              </a:lnSpc>
              <a:buFontTx/>
              <a:buChar char="-"/>
            </a:pPr>
            <a:r>
              <a:rPr lang="en-US" sz="3199" dirty="0" err="1">
                <a:solidFill>
                  <a:srgbClr val="000000"/>
                </a:solidFill>
                <a:latin typeface="Rubik"/>
              </a:rPr>
              <a:t>Convidar</a:t>
            </a:r>
            <a:r>
              <a:rPr lang="en-US" sz="3199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Rubik"/>
              </a:rPr>
              <a:t>instituições</a:t>
            </a:r>
            <a:r>
              <a:rPr lang="en-US" sz="3199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Rubik"/>
              </a:rPr>
              <a:t>parceiras</a:t>
            </a:r>
            <a:r>
              <a:rPr lang="en-US" sz="3199" dirty="0">
                <a:solidFill>
                  <a:srgbClr val="000000"/>
                </a:solidFill>
                <a:latin typeface="Rubik"/>
              </a:rPr>
              <a:t> para </a:t>
            </a:r>
            <a:r>
              <a:rPr lang="en-US" sz="3199" dirty="0" err="1">
                <a:solidFill>
                  <a:srgbClr val="000000"/>
                </a:solidFill>
                <a:latin typeface="Rubik"/>
              </a:rPr>
              <a:t>contribuir</a:t>
            </a:r>
            <a:r>
              <a:rPr lang="en-US" sz="3199" dirty="0">
                <a:solidFill>
                  <a:srgbClr val="000000"/>
                </a:solidFill>
                <a:latin typeface="Rubik"/>
              </a:rPr>
              <a:t> em </a:t>
            </a:r>
            <a:r>
              <a:rPr lang="en-US" sz="3199" dirty="0" err="1">
                <a:solidFill>
                  <a:srgbClr val="000000"/>
                </a:solidFill>
                <a:latin typeface="Rubik"/>
              </a:rPr>
              <a:t>cada</a:t>
            </a:r>
            <a:r>
              <a:rPr lang="en-US" sz="3199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Rubik"/>
              </a:rPr>
              <a:t>eixo</a:t>
            </a:r>
            <a:endParaRPr lang="en-US" sz="3199" dirty="0">
              <a:solidFill>
                <a:srgbClr val="000000"/>
              </a:solidFill>
              <a:latin typeface="Rubik"/>
            </a:endParaRPr>
          </a:p>
          <a:p>
            <a:pPr marL="457200" indent="-457200" algn="l">
              <a:lnSpc>
                <a:spcPts val="4479"/>
              </a:lnSpc>
              <a:buFontTx/>
              <a:buChar char="-"/>
            </a:pPr>
            <a:r>
              <a:rPr lang="en-US" sz="3199" dirty="0" err="1">
                <a:solidFill>
                  <a:srgbClr val="000000"/>
                </a:solidFill>
                <a:latin typeface="Rubik"/>
              </a:rPr>
              <a:t>Elaborar</a:t>
            </a:r>
            <a:r>
              <a:rPr lang="en-US" sz="3199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Rubik"/>
              </a:rPr>
              <a:t>relatório</a:t>
            </a:r>
            <a:r>
              <a:rPr lang="en-US" sz="3199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Rubik"/>
              </a:rPr>
              <a:t>propositivo</a:t>
            </a:r>
            <a:r>
              <a:rPr lang="en-US" sz="3199" dirty="0">
                <a:solidFill>
                  <a:srgbClr val="000000"/>
                </a:solidFill>
                <a:latin typeface="Rubik"/>
              </a:rPr>
              <a:t> de </a:t>
            </a:r>
            <a:r>
              <a:rPr lang="en-US" sz="3199" dirty="0" err="1">
                <a:solidFill>
                  <a:srgbClr val="000000"/>
                </a:solidFill>
                <a:latin typeface="Rubik"/>
              </a:rPr>
              <a:t>cada</a:t>
            </a:r>
            <a:r>
              <a:rPr lang="en-US" sz="3199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Rubik"/>
              </a:rPr>
              <a:t>eixo</a:t>
            </a:r>
            <a:endParaRPr lang="en-US" sz="3199" dirty="0">
              <a:solidFill>
                <a:srgbClr val="000000"/>
              </a:solidFill>
              <a:latin typeface="Rubik"/>
            </a:endParaRPr>
          </a:p>
          <a:p>
            <a:pPr marL="457200" indent="-457200" algn="l">
              <a:lnSpc>
                <a:spcPts val="4479"/>
              </a:lnSpc>
              <a:buFontTx/>
              <a:buChar char="-"/>
            </a:pPr>
            <a:r>
              <a:rPr lang="en-US" sz="3199" dirty="0" err="1">
                <a:solidFill>
                  <a:srgbClr val="000000"/>
                </a:solidFill>
                <a:latin typeface="Rubik"/>
              </a:rPr>
              <a:t>Elaborar</a:t>
            </a:r>
            <a:r>
              <a:rPr lang="en-US" sz="3199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Rubik"/>
              </a:rPr>
              <a:t>relatório</a:t>
            </a:r>
            <a:r>
              <a:rPr lang="en-US" sz="3199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Rubik"/>
              </a:rPr>
              <a:t>consolidado</a:t>
            </a:r>
            <a:r>
              <a:rPr lang="en-US" sz="3199" dirty="0">
                <a:solidFill>
                  <a:srgbClr val="000000"/>
                </a:solidFill>
                <a:latin typeface="Rubik"/>
              </a:rPr>
              <a:t> dos </a:t>
            </a:r>
            <a:r>
              <a:rPr lang="en-US" sz="3199" dirty="0" err="1">
                <a:solidFill>
                  <a:srgbClr val="000000"/>
                </a:solidFill>
                <a:latin typeface="Rubik"/>
              </a:rPr>
              <a:t>eixos</a:t>
            </a:r>
            <a:endParaRPr lang="en-US" sz="3199" dirty="0">
              <a:solidFill>
                <a:srgbClr val="000000"/>
              </a:solidFill>
              <a:latin typeface="Rubik"/>
            </a:endParaRPr>
          </a:p>
          <a:p>
            <a:pPr marL="457200" indent="-457200" algn="l">
              <a:lnSpc>
                <a:spcPts val="4479"/>
              </a:lnSpc>
              <a:buFontTx/>
              <a:buChar char="-"/>
            </a:pPr>
            <a:r>
              <a:rPr lang="en-US" sz="3199" dirty="0" err="1">
                <a:solidFill>
                  <a:srgbClr val="000000"/>
                </a:solidFill>
                <a:latin typeface="Rubik"/>
              </a:rPr>
              <a:t>Realizar</a:t>
            </a:r>
            <a:r>
              <a:rPr lang="en-US" sz="3199" dirty="0">
                <a:solidFill>
                  <a:srgbClr val="000000"/>
                </a:solidFill>
                <a:latin typeface="Rubik"/>
              </a:rPr>
              <a:t> debate na Câmara Técnica de </a:t>
            </a:r>
            <a:r>
              <a:rPr lang="en-US" sz="3199" dirty="0" err="1">
                <a:solidFill>
                  <a:srgbClr val="000000"/>
                </a:solidFill>
                <a:latin typeface="Rubik"/>
              </a:rPr>
              <a:t>Transformação</a:t>
            </a:r>
            <a:r>
              <a:rPr lang="en-US" sz="3199" dirty="0">
                <a:solidFill>
                  <a:srgbClr val="000000"/>
                </a:solidFill>
                <a:latin typeface="Rubik"/>
              </a:rPr>
              <a:t> do Estado no CDESS</a:t>
            </a:r>
          </a:p>
          <a:p>
            <a:pPr marL="457200" indent="-457200" algn="l">
              <a:lnSpc>
                <a:spcPts val="4479"/>
              </a:lnSpc>
              <a:buFontTx/>
              <a:buChar char="-"/>
            </a:pPr>
            <a:r>
              <a:rPr lang="en-US" sz="3199" dirty="0" err="1">
                <a:solidFill>
                  <a:srgbClr val="000000"/>
                </a:solidFill>
                <a:latin typeface="Rubik"/>
              </a:rPr>
              <a:t>Realizar</a:t>
            </a:r>
            <a:r>
              <a:rPr lang="en-US" sz="3199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Rubik"/>
              </a:rPr>
              <a:t>tomada</a:t>
            </a:r>
            <a:r>
              <a:rPr lang="en-US" sz="3199" dirty="0">
                <a:solidFill>
                  <a:srgbClr val="000000"/>
                </a:solidFill>
                <a:latin typeface="Rubik"/>
              </a:rPr>
              <a:t> de </a:t>
            </a:r>
            <a:r>
              <a:rPr lang="en-US" sz="3199" dirty="0" err="1">
                <a:solidFill>
                  <a:srgbClr val="000000"/>
                </a:solidFill>
                <a:latin typeface="Rubik"/>
              </a:rPr>
              <a:t>subsídios</a:t>
            </a:r>
            <a:r>
              <a:rPr lang="en-US" sz="3199" dirty="0">
                <a:solidFill>
                  <a:srgbClr val="000000"/>
                </a:solidFill>
                <a:latin typeface="Rubik"/>
              </a:rPr>
              <a:t> na Câmara de Segurança Jurídica da AGU</a:t>
            </a:r>
          </a:p>
          <a:p>
            <a:pPr marL="457200" indent="-457200" algn="l">
              <a:lnSpc>
                <a:spcPts val="4479"/>
              </a:lnSpc>
              <a:buFontTx/>
              <a:buChar char="-"/>
            </a:pPr>
            <a:r>
              <a:rPr lang="en-US" sz="3199" dirty="0" err="1">
                <a:solidFill>
                  <a:srgbClr val="000000"/>
                </a:solidFill>
                <a:latin typeface="Rubik"/>
              </a:rPr>
              <a:t>Elaborar</a:t>
            </a:r>
            <a:r>
              <a:rPr lang="en-US" sz="3199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Rubik"/>
              </a:rPr>
              <a:t>minuta</a:t>
            </a:r>
            <a:r>
              <a:rPr lang="en-US" sz="3199" dirty="0">
                <a:solidFill>
                  <a:srgbClr val="000000"/>
                </a:solidFill>
                <a:latin typeface="Rubik"/>
              </a:rPr>
              <a:t>(s) de PLs e submeter a consulta </a:t>
            </a:r>
            <a:r>
              <a:rPr lang="en-US" sz="3199" dirty="0" err="1">
                <a:solidFill>
                  <a:srgbClr val="000000"/>
                </a:solidFill>
                <a:latin typeface="Rubik"/>
              </a:rPr>
              <a:t>pública</a:t>
            </a:r>
            <a:endParaRPr lang="en-US" sz="3199" dirty="0">
              <a:solidFill>
                <a:srgbClr val="000000"/>
              </a:solidFill>
              <a:latin typeface="Rubik"/>
            </a:endParaRPr>
          </a:p>
          <a:p>
            <a:pPr marL="457200" indent="-457200" algn="l">
              <a:lnSpc>
                <a:spcPts val="4479"/>
              </a:lnSpc>
              <a:buFontTx/>
              <a:buChar char="-"/>
            </a:pPr>
            <a:r>
              <a:rPr lang="en-US" sz="3199" dirty="0" err="1">
                <a:solidFill>
                  <a:srgbClr val="000000"/>
                </a:solidFill>
                <a:latin typeface="Rubik"/>
              </a:rPr>
              <a:t>Elaborar</a:t>
            </a:r>
            <a:r>
              <a:rPr lang="en-US" sz="3199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Rubik"/>
              </a:rPr>
              <a:t>relatório</a:t>
            </a:r>
            <a:r>
              <a:rPr lang="en-US" sz="3199" dirty="0">
                <a:solidFill>
                  <a:srgbClr val="000000"/>
                </a:solidFill>
                <a:latin typeface="Rubik"/>
              </a:rPr>
              <a:t> final da </a:t>
            </a:r>
            <a:r>
              <a:rPr lang="en-US" sz="3199" dirty="0" err="1">
                <a:solidFill>
                  <a:srgbClr val="000000"/>
                </a:solidFill>
                <a:latin typeface="Rubik"/>
              </a:rPr>
              <a:t>Comissão</a:t>
            </a:r>
            <a:endParaRPr lang="en-US" sz="3199" dirty="0">
              <a:solidFill>
                <a:srgbClr val="000000"/>
              </a:solidFill>
              <a:latin typeface="Rubik"/>
            </a:endParaRPr>
          </a:p>
        </p:txBody>
      </p:sp>
      <p:sp>
        <p:nvSpPr>
          <p:cNvPr id="5" name="Freeform 5"/>
          <p:cNvSpPr/>
          <p:nvPr/>
        </p:nvSpPr>
        <p:spPr>
          <a:xfrm rot="1612977">
            <a:off x="808164" y="961552"/>
            <a:ext cx="441071" cy="891872"/>
          </a:xfrm>
          <a:custGeom>
            <a:avLst/>
            <a:gdLst/>
            <a:ahLst/>
            <a:cxnLst/>
            <a:rect l="l" t="t" r="r" b="b"/>
            <a:pathLst>
              <a:path w="441071" h="891872">
                <a:moveTo>
                  <a:pt x="0" y="0"/>
                </a:moveTo>
                <a:lnTo>
                  <a:pt x="441072" y="0"/>
                </a:lnTo>
                <a:lnTo>
                  <a:pt x="441072" y="891872"/>
                </a:lnTo>
                <a:lnTo>
                  <a:pt x="0" y="8918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997003"/>
            <a:ext cx="18288000" cy="1371600"/>
          </a:xfrm>
          <a:prstGeom prst="rect">
            <a:avLst/>
          </a:prstGeom>
          <a:solidFill>
            <a:srgbClr val="FF3131"/>
          </a:solid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4718244" y="898676"/>
            <a:ext cx="8851511" cy="120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50"/>
              </a:lnSpc>
            </a:pPr>
            <a:r>
              <a:rPr lang="en-US" sz="7500" dirty="0" err="1">
                <a:solidFill>
                  <a:srgbClr val="000000"/>
                </a:solidFill>
                <a:latin typeface="Nourd Bold"/>
              </a:rPr>
              <a:t>Mapas</a:t>
            </a:r>
            <a:r>
              <a:rPr lang="en-US" sz="7500" dirty="0">
                <a:solidFill>
                  <a:srgbClr val="000000"/>
                </a:solidFill>
                <a:latin typeface="Nourd Bold"/>
              </a:rPr>
              <a:t> </a:t>
            </a:r>
            <a:r>
              <a:rPr lang="en-US" sz="7500" dirty="0" err="1">
                <a:solidFill>
                  <a:srgbClr val="000000"/>
                </a:solidFill>
                <a:latin typeface="Nourd Bold"/>
              </a:rPr>
              <a:t>Temáticos</a:t>
            </a:r>
            <a:endParaRPr lang="en-US" sz="7500" dirty="0">
              <a:solidFill>
                <a:srgbClr val="000000"/>
              </a:solidFill>
              <a:latin typeface="Nourd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3277532"/>
            <a:ext cx="16369156" cy="5127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50" dirty="0">
                <a:solidFill>
                  <a:srgbClr val="000000"/>
                </a:solidFill>
                <a:latin typeface="Rubik"/>
              </a:rPr>
              <a:t>Cada </a:t>
            </a:r>
            <a:r>
              <a:rPr lang="en-US" sz="3150" dirty="0" err="1">
                <a:solidFill>
                  <a:srgbClr val="000000"/>
                </a:solidFill>
                <a:latin typeface="Rubik"/>
              </a:rPr>
              <a:t>eixo</a:t>
            </a:r>
            <a:r>
              <a:rPr lang="en-US" sz="315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150" dirty="0" err="1">
                <a:solidFill>
                  <a:srgbClr val="000000"/>
                </a:solidFill>
                <a:latin typeface="Rubik"/>
              </a:rPr>
              <a:t>disporá</a:t>
            </a:r>
            <a:r>
              <a:rPr lang="en-US" sz="3150" dirty="0">
                <a:solidFill>
                  <a:srgbClr val="000000"/>
                </a:solidFill>
                <a:latin typeface="Rubik"/>
              </a:rPr>
              <a:t> de um Mapa </a:t>
            </a:r>
            <a:r>
              <a:rPr lang="en-US" sz="3150" dirty="0" err="1">
                <a:solidFill>
                  <a:srgbClr val="000000"/>
                </a:solidFill>
                <a:latin typeface="Rubik"/>
              </a:rPr>
              <a:t>Temático</a:t>
            </a:r>
            <a:r>
              <a:rPr lang="en-US" sz="315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150" dirty="0" err="1">
                <a:solidFill>
                  <a:srgbClr val="000000"/>
                </a:solidFill>
                <a:latin typeface="Rubik"/>
              </a:rPr>
              <a:t>específico</a:t>
            </a:r>
            <a:r>
              <a:rPr lang="en-US" sz="3150" dirty="0">
                <a:solidFill>
                  <a:srgbClr val="000000"/>
                </a:solidFill>
                <a:latin typeface="Rubik"/>
              </a:rPr>
              <a:t>, que </a:t>
            </a:r>
            <a:r>
              <a:rPr lang="en-US" sz="3150" dirty="0" err="1">
                <a:solidFill>
                  <a:srgbClr val="000000"/>
                </a:solidFill>
                <a:latin typeface="Rubik"/>
              </a:rPr>
              <a:t>deverá</a:t>
            </a:r>
            <a:r>
              <a:rPr lang="en-US" sz="315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150" dirty="0" err="1">
                <a:solidFill>
                  <a:srgbClr val="000000"/>
                </a:solidFill>
                <a:latin typeface="Rubik"/>
              </a:rPr>
              <a:t>conter</a:t>
            </a:r>
            <a:r>
              <a:rPr lang="en-US" sz="3150" dirty="0">
                <a:solidFill>
                  <a:srgbClr val="000000"/>
                </a:solidFill>
                <a:latin typeface="Rubik"/>
              </a:rPr>
              <a:t>: </a:t>
            </a:r>
            <a:endParaRPr lang="en-US" sz="3199" dirty="0">
              <a:solidFill>
                <a:srgbClr val="000000"/>
              </a:solidFill>
              <a:latin typeface="Rubik"/>
            </a:endParaRPr>
          </a:p>
          <a:p>
            <a:pPr marL="690245" lvl="1" indent="-344805" algn="l">
              <a:lnSpc>
                <a:spcPts val="4479"/>
              </a:lnSpc>
              <a:buFont typeface="Arial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Rubik"/>
              </a:rPr>
              <a:t>Acervo</a:t>
            </a:r>
            <a:r>
              <a:rPr lang="en-US" sz="280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ubik"/>
              </a:rPr>
              <a:t>legislativo</a:t>
            </a:r>
            <a:endParaRPr lang="en-US" sz="2800" dirty="0">
              <a:solidFill>
                <a:srgbClr val="000000"/>
              </a:solidFill>
              <a:latin typeface="Rubik"/>
              <a:cs typeface="Rubik"/>
            </a:endParaRPr>
          </a:p>
          <a:p>
            <a:pPr marL="690245" lvl="1" indent="-344805" algn="l">
              <a:lnSpc>
                <a:spcPts val="4479"/>
              </a:lnSpc>
              <a:buFont typeface="Arial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Rubik"/>
              </a:rPr>
              <a:t>Problemas</a:t>
            </a:r>
            <a:r>
              <a:rPr lang="en-US" sz="2800" dirty="0">
                <a:solidFill>
                  <a:srgbClr val="000000"/>
                </a:solidFill>
                <a:latin typeface="Rubik"/>
              </a:rPr>
              <a:t> da </a:t>
            </a:r>
            <a:r>
              <a:rPr lang="en-US" sz="2800" dirty="0" err="1">
                <a:solidFill>
                  <a:srgbClr val="000000"/>
                </a:solidFill>
                <a:latin typeface="Rubik"/>
              </a:rPr>
              <a:t>realidade</a:t>
            </a:r>
            <a:r>
              <a:rPr lang="en-US" sz="280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ubik"/>
              </a:rPr>
              <a:t>brasileira</a:t>
            </a:r>
            <a:r>
              <a:rPr lang="en-US" sz="2800" dirty="0">
                <a:solidFill>
                  <a:srgbClr val="000000"/>
                </a:solidFill>
                <a:latin typeface="Rubik"/>
              </a:rPr>
              <a:t> na </a:t>
            </a:r>
            <a:r>
              <a:rPr lang="en-US" sz="2800" dirty="0" err="1">
                <a:solidFill>
                  <a:srgbClr val="000000"/>
                </a:solidFill>
                <a:latin typeface="Rubik"/>
              </a:rPr>
              <a:t>temática</a:t>
            </a:r>
            <a:endParaRPr lang="en-US" sz="2800" dirty="0">
              <a:solidFill>
                <a:srgbClr val="000000"/>
              </a:solidFill>
              <a:latin typeface="Rubik"/>
              <a:cs typeface="Rubik"/>
            </a:endParaRPr>
          </a:p>
          <a:p>
            <a:pPr marL="690245" lvl="1" indent="-344805" algn="l">
              <a:lnSpc>
                <a:spcPts val="4479"/>
              </a:lnSpc>
              <a:buFont typeface="Arial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Rubik"/>
              </a:rPr>
              <a:t>Soluções</a:t>
            </a:r>
            <a:r>
              <a:rPr lang="en-US" sz="2800" dirty="0">
                <a:solidFill>
                  <a:srgbClr val="000000"/>
                </a:solidFill>
                <a:latin typeface="Rubik"/>
              </a:rPr>
              <a:t> em debate</a:t>
            </a:r>
            <a:endParaRPr lang="en-US" sz="2800" dirty="0">
              <a:solidFill>
                <a:srgbClr val="000000"/>
              </a:solidFill>
              <a:latin typeface="Rubik"/>
              <a:cs typeface="Rubik"/>
            </a:endParaRPr>
          </a:p>
          <a:p>
            <a:pPr marL="690245" lvl="1" indent="-344805" algn="l">
              <a:lnSpc>
                <a:spcPts val="4479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Rubik"/>
              </a:rPr>
              <a:t>Lista de </a:t>
            </a:r>
            <a:r>
              <a:rPr lang="en-US" sz="2800" dirty="0" err="1">
                <a:solidFill>
                  <a:srgbClr val="000000"/>
                </a:solidFill>
                <a:latin typeface="Rubik"/>
              </a:rPr>
              <a:t>instituições</a:t>
            </a:r>
            <a:r>
              <a:rPr lang="en-US" sz="2800" dirty="0">
                <a:solidFill>
                  <a:srgbClr val="000000"/>
                </a:solidFill>
                <a:latin typeface="Rubik"/>
              </a:rPr>
              <a:t> a </a:t>
            </a:r>
            <a:r>
              <a:rPr lang="en-US" sz="2800" dirty="0" err="1">
                <a:solidFill>
                  <a:srgbClr val="000000"/>
                </a:solidFill>
                <a:latin typeface="Rubik"/>
              </a:rPr>
              <a:t>serem</a:t>
            </a:r>
            <a:r>
              <a:rPr lang="en-US" sz="280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ubik"/>
              </a:rPr>
              <a:t>convidadas</a:t>
            </a:r>
            <a:r>
              <a:rPr lang="en-US" sz="2800" dirty="0">
                <a:solidFill>
                  <a:srgbClr val="000000"/>
                </a:solidFill>
                <a:latin typeface="Rubik"/>
              </a:rPr>
              <a:t> para </a:t>
            </a:r>
            <a:r>
              <a:rPr lang="en-US" sz="2800" dirty="0" err="1">
                <a:solidFill>
                  <a:srgbClr val="000000"/>
                </a:solidFill>
                <a:latin typeface="Rubik"/>
              </a:rPr>
              <a:t>apresentar</a:t>
            </a:r>
            <a:r>
              <a:rPr lang="en-US" sz="280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ubik"/>
              </a:rPr>
              <a:t>contribuições</a:t>
            </a:r>
            <a:r>
              <a:rPr lang="en-US" sz="2800" dirty="0">
                <a:solidFill>
                  <a:srgbClr val="000000"/>
                </a:solidFill>
                <a:latin typeface="Rubik"/>
              </a:rPr>
              <a:t> na </a:t>
            </a:r>
            <a:r>
              <a:rPr lang="en-US" sz="2800" dirty="0" err="1">
                <a:solidFill>
                  <a:srgbClr val="000000"/>
                </a:solidFill>
                <a:latin typeface="Rubik"/>
              </a:rPr>
              <a:t>temática</a:t>
            </a:r>
            <a:endParaRPr lang="en-US" sz="2800" dirty="0">
              <a:solidFill>
                <a:srgbClr val="000000"/>
              </a:solidFill>
              <a:latin typeface="Rubik"/>
              <a:cs typeface="Rubik"/>
            </a:endParaRPr>
          </a:p>
          <a:p>
            <a:pPr algn="l">
              <a:lnSpc>
                <a:spcPts val="4479"/>
              </a:lnSpc>
            </a:pPr>
            <a:endParaRPr lang="en-US" sz="3199" dirty="0">
              <a:solidFill>
                <a:srgbClr val="000000"/>
              </a:solidFill>
              <a:latin typeface="Rubik"/>
            </a:endParaRPr>
          </a:p>
          <a:p>
            <a:pPr algn="l">
              <a:lnSpc>
                <a:spcPts val="4479"/>
              </a:lnSpc>
            </a:pPr>
            <a:r>
              <a:rPr lang="en-US" sz="2400" dirty="0" err="1">
                <a:solidFill>
                  <a:srgbClr val="000000"/>
                </a:solidFill>
                <a:latin typeface="Rubik"/>
              </a:rPr>
              <a:t>Elaboração</a:t>
            </a:r>
            <a:r>
              <a:rPr lang="en-US" sz="2400" dirty="0">
                <a:solidFill>
                  <a:srgbClr val="000000"/>
                </a:solidFill>
                <a:latin typeface="Rubik"/>
              </a:rPr>
              <a:t>: </a:t>
            </a:r>
          </a:p>
          <a:p>
            <a:pPr>
              <a:lnSpc>
                <a:spcPts val="4479"/>
              </a:lnSpc>
            </a:pPr>
            <a:r>
              <a:rPr lang="en-US" sz="2400" dirty="0">
                <a:solidFill>
                  <a:srgbClr val="000000"/>
                </a:solidFill>
                <a:latin typeface="Rubik"/>
              </a:rPr>
              <a:t>Um Consultor PNUD, </a:t>
            </a:r>
            <a:r>
              <a:rPr lang="en-US" sz="2400" dirty="0" err="1">
                <a:solidFill>
                  <a:srgbClr val="000000"/>
                </a:solidFill>
                <a:latin typeface="Rubik"/>
              </a:rPr>
              <a:t>contratado</a:t>
            </a:r>
            <a:r>
              <a:rPr lang="en-US" sz="240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ubik"/>
              </a:rPr>
              <a:t>por</a:t>
            </a:r>
            <a:r>
              <a:rPr lang="en-US" sz="240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ubik"/>
              </a:rPr>
              <a:t>meio</a:t>
            </a:r>
            <a:r>
              <a:rPr lang="en-US" sz="2400" dirty="0">
                <a:solidFill>
                  <a:srgbClr val="000000"/>
                </a:solidFill>
                <a:latin typeface="Rubik"/>
              </a:rPr>
              <a:t> do </a:t>
            </a:r>
            <a:r>
              <a:rPr lang="en-US" sz="2400" dirty="0" err="1">
                <a:solidFill>
                  <a:srgbClr val="000000"/>
                </a:solidFill>
                <a:latin typeface="Rubik"/>
              </a:rPr>
              <a:t>Projeto</a:t>
            </a:r>
            <a:r>
              <a:rPr lang="en-US" sz="2400" dirty="0">
                <a:solidFill>
                  <a:srgbClr val="000000"/>
                </a:solidFill>
                <a:latin typeface="Rubik"/>
              </a:rPr>
              <a:t> PNUD/AGU BRA/20/023, </a:t>
            </a:r>
            <a:r>
              <a:rPr lang="en-US" sz="2400" dirty="0" err="1">
                <a:solidFill>
                  <a:srgbClr val="000000"/>
                </a:solidFill>
                <a:latin typeface="Rubik"/>
              </a:rPr>
              <a:t>elaborará</a:t>
            </a:r>
            <a:r>
              <a:rPr lang="en-US" sz="2400" dirty="0">
                <a:solidFill>
                  <a:srgbClr val="000000"/>
                </a:solidFill>
                <a:latin typeface="Rubik"/>
              </a:rPr>
              <a:t> o Mapa </a:t>
            </a:r>
            <a:r>
              <a:rPr lang="en-US" sz="2400" dirty="0" err="1">
                <a:solidFill>
                  <a:srgbClr val="000000"/>
                </a:solidFill>
                <a:latin typeface="Rubik"/>
              </a:rPr>
              <a:t>Temático</a:t>
            </a:r>
            <a:r>
              <a:rPr lang="en-US" sz="2400" dirty="0">
                <a:solidFill>
                  <a:srgbClr val="000000"/>
                </a:solidFill>
                <a:latin typeface="Rubik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Rubik"/>
              </a:rPr>
              <a:t>cada</a:t>
            </a:r>
            <a:r>
              <a:rPr lang="en-US" sz="240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ubik"/>
              </a:rPr>
              <a:t>eixo</a:t>
            </a:r>
            <a:endParaRPr lang="en-US" sz="2400" dirty="0" err="1">
              <a:solidFill>
                <a:srgbClr val="000000"/>
              </a:solidFill>
              <a:latin typeface="Rubik"/>
              <a:cs typeface="Rubik"/>
            </a:endParaRPr>
          </a:p>
        </p:txBody>
      </p:sp>
      <p:sp>
        <p:nvSpPr>
          <p:cNvPr id="5" name="Freeform 5"/>
          <p:cNvSpPr/>
          <p:nvPr/>
        </p:nvSpPr>
        <p:spPr>
          <a:xfrm rot="1612977">
            <a:off x="4354795" y="519415"/>
            <a:ext cx="441071" cy="891872"/>
          </a:xfrm>
          <a:custGeom>
            <a:avLst/>
            <a:gdLst/>
            <a:ahLst/>
            <a:cxnLst/>
            <a:rect l="l" t="t" r="r" b="b"/>
            <a:pathLst>
              <a:path w="441071" h="891872">
                <a:moveTo>
                  <a:pt x="0" y="0"/>
                </a:moveTo>
                <a:lnTo>
                  <a:pt x="441071" y="0"/>
                </a:lnTo>
                <a:lnTo>
                  <a:pt x="441071" y="891872"/>
                </a:lnTo>
                <a:lnTo>
                  <a:pt x="0" y="8918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8240c1a-aec5-46cb-ba30-2bc8e5ba55cb">
      <Terms xmlns="http://schemas.microsoft.com/office/infopath/2007/PartnerControls"/>
    </lcf76f155ced4ddcb4097134ff3c332f>
    <MANIFESTA_x00c7__x00c3_OJUR_x00cd_DICA xmlns="c8240c1a-aec5-46cb-ba30-2bc8e5ba55cb" xsi:nil="true"/>
    <ASSUNTO xmlns="c8240c1a-aec5-46cb-ba30-2bc8e5ba55cb" xsi:nil="true"/>
    <N_x00da_MERO xmlns="c8240c1a-aec5-46cb-ba30-2bc8e5ba55cb" xsi:nil="true"/>
    <Anexos xmlns="c8240c1a-aec5-46cb-ba30-2bc8e5ba55cb" xsi:nil="true"/>
    <LINK xmlns="c8240c1a-aec5-46cb-ba30-2bc8e5ba55cb">
      <Url xsi:nil="true"/>
      <Description xsi:nil="true"/>
    </LINK>
    <UNIDADECONSULTIVA xmlns="c8240c1a-aec5-46cb-ba30-2bc8e5ba55cb" xsi:nil="true"/>
    <Anexo xmlns="c8240c1a-aec5-46cb-ba30-2bc8e5ba55c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B3282886B6F04EB9861A7B02EC4DD0" ma:contentTypeVersion="20" ma:contentTypeDescription="Create a new document." ma:contentTypeScope="" ma:versionID="73ab11682282c3ad50385988a06f361a">
  <xsd:schema xmlns:xsd="http://www.w3.org/2001/XMLSchema" xmlns:xs="http://www.w3.org/2001/XMLSchema" xmlns:p="http://schemas.microsoft.com/office/2006/metadata/properties" xmlns:ns2="c8240c1a-aec5-46cb-ba30-2bc8e5ba55cb" xmlns:ns3="345351c1-ae20-4717-b9ca-119bc69ff31f" targetNamespace="http://schemas.microsoft.com/office/2006/metadata/properties" ma:root="true" ma:fieldsID="8a21ff0e04a8d6a0ceaf744fc6ab6603" ns2:_="" ns3:_="">
    <xsd:import namespace="c8240c1a-aec5-46cb-ba30-2bc8e5ba55cb"/>
    <xsd:import namespace="345351c1-ae20-4717-b9ca-119bc69ff3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LINK" minOccurs="0"/>
                <xsd:element ref="ns2:UNIDADECONSULTIVA" minOccurs="0"/>
                <xsd:element ref="ns2:MANIFESTA_x00c7__x00c3_OJUR_x00cd_DICA" minOccurs="0"/>
                <xsd:element ref="ns2:N_x00da_MERO" minOccurs="0"/>
                <xsd:element ref="ns2:ASSUNTO" minOccurs="0"/>
                <xsd:element ref="ns2:Anexos" minOccurs="0"/>
                <xsd:element ref="ns2:Anex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240c1a-aec5-46cb-ba30-2bc8e5ba55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959e577-b2f7-4427-8dd6-cea986f8b0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LINK" ma:index="21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UNIDADECONSULTIVA" ma:index="22" nillable="true" ma:displayName="UNIDADE CONSULTIVA" ma:format="Dropdown" ma:internalName="UNIDADECONSULTIVA">
      <xsd:simpleType>
        <xsd:restriction base="dms:Text">
          <xsd:maxLength value="255"/>
        </xsd:restriction>
      </xsd:simpleType>
    </xsd:element>
    <xsd:element name="MANIFESTA_x00c7__x00c3_OJUR_x00cd_DICA" ma:index="23" nillable="true" ma:displayName="MANIFESTAÇÃO JURÍDICA" ma:format="Dropdown" ma:internalName="MANIFESTA_x00c7__x00c3_OJUR_x00cd_DICA">
      <xsd:simpleType>
        <xsd:restriction base="dms:Choice">
          <xsd:enumeration value="PARECER"/>
          <xsd:enumeration value="DESPACHO"/>
          <xsd:enumeration value="NOTA TÉCNICA"/>
        </xsd:restriction>
      </xsd:simpleType>
    </xsd:element>
    <xsd:element name="N_x00da_MERO" ma:index="24" nillable="true" ma:displayName="NÚMERO" ma:format="Dropdown" ma:internalName="N_x00da_MERO">
      <xsd:simpleType>
        <xsd:restriction base="dms:Text">
          <xsd:maxLength value="255"/>
        </xsd:restriction>
      </xsd:simpleType>
    </xsd:element>
    <xsd:element name="ASSUNTO" ma:index="25" nillable="true" ma:displayName="ASSUNTO" ma:format="Dropdown" ma:internalName="ASSUNTO">
      <xsd:simpleType>
        <xsd:restriction base="dms:Note">
          <xsd:maxLength value="255"/>
        </xsd:restriction>
      </xsd:simpleType>
    </xsd:element>
    <xsd:element name="Anexos" ma:index="26" nillable="true" ma:displayName="Anexos" ma:format="Dropdown" ma:internalName="Anexos">
      <xsd:simpleType>
        <xsd:restriction base="dms:Text">
          <xsd:maxLength value="255"/>
        </xsd:restriction>
      </xsd:simpleType>
    </xsd:element>
    <xsd:element name="Anexo" ma:index="27" nillable="true" ma:displayName="Anexo" ma:format="Dropdown" ma:internalName="Anexo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5351c1-ae20-4717-b9ca-119bc69ff31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33E233-C149-4A54-A8A0-EA4DECA5EB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F62270-D8D6-4477-B1C9-C7118AC7233B}">
  <ds:schemaRefs>
    <ds:schemaRef ds:uri="http://schemas.microsoft.com/office/2006/metadata/properties"/>
    <ds:schemaRef ds:uri="http://schemas.microsoft.com/office/infopath/2007/PartnerControls"/>
    <ds:schemaRef ds:uri="c8240c1a-aec5-46cb-ba30-2bc8e5ba55cb"/>
  </ds:schemaRefs>
</ds:datastoreItem>
</file>

<file path=customXml/itemProps3.xml><?xml version="1.0" encoding="utf-8"?>
<ds:datastoreItem xmlns:ds="http://schemas.openxmlformats.org/officeDocument/2006/customXml" ds:itemID="{E34FB22D-C39B-4B31-8DB2-EC80190ECE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240c1a-aec5-46cb-ba30-2bc8e5ba55cb"/>
    <ds:schemaRef ds:uri="345351c1-ae20-4717-b9ca-119bc69ff3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667</Words>
  <Application>Microsoft Office PowerPoint</Application>
  <PresentationFormat>Personalizar</PresentationFormat>
  <Paragraphs>168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1" baseType="lpstr">
      <vt:lpstr>Arial</vt:lpstr>
      <vt:lpstr>Nourd Bold</vt:lpstr>
      <vt:lpstr>Rubik Semi-Bold</vt:lpstr>
      <vt:lpstr>Rubik</vt:lpstr>
      <vt:lpstr>Calibri</vt:lpstr>
      <vt:lpstr>Rubik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Plano de Trabalho DL 200/67</dc:title>
  <dc:creator>Raquel Jainechine Ravison</dc:creator>
  <cp:lastModifiedBy>André Luis Batista Martins</cp:lastModifiedBy>
  <cp:revision>201</cp:revision>
  <dcterms:created xsi:type="dcterms:W3CDTF">2006-08-16T00:00:00Z</dcterms:created>
  <dcterms:modified xsi:type="dcterms:W3CDTF">2024-11-04T18:24:40Z</dcterms:modified>
  <dc:identifier>DAGGKRx12NE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0x01010010B3282886B6F04EB9861A7B02EC4DD0</vt:lpwstr>
  </property>
  <property fmtid="{D5CDD505-2E9C-101B-9397-08002B2CF9AE}" pid="3" name="MediaServiceImageTags">
    <vt:lpwstr/>
  </property>
</Properties>
</file>