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93" r:id="rId3"/>
    <p:sldId id="283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Segoe UI Semibold" panose="020B0702040204020203" pitchFamily="34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  <a:srgbClr val="CC9900"/>
    <a:srgbClr val="38C8DC"/>
    <a:srgbClr val="4BAE32"/>
    <a:srgbClr val="DAF101"/>
    <a:srgbClr val="CC0099"/>
    <a:srgbClr val="CC00FF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27" autoAdjust="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0BB59-AD72-4934-A2A2-88A88ACCFD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035541-49D7-4E3C-A4D8-62F0AD882444}">
      <dgm:prSet phldrT="[Texto]" custT="1"/>
      <dgm:spPr/>
      <dgm:t>
        <a:bodyPr/>
        <a:lstStyle/>
        <a:p>
          <a:r>
            <a: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Teste</a:t>
          </a:r>
          <a:endParaRPr lang="pt-BR" sz="2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116112D-7020-4EEF-BBF6-2C71928B72AF}" type="parTrans" cxnId="{224FE783-1AE5-40FC-AF73-83B3BF848D29}">
      <dgm:prSet/>
      <dgm:spPr/>
      <dgm:t>
        <a:bodyPr/>
        <a:lstStyle/>
        <a:p>
          <a:endParaRPr lang="pt-BR"/>
        </a:p>
      </dgm:t>
    </dgm:pt>
    <dgm:pt modelId="{A02E804B-203B-4450-B49A-32CCB700DB6E}" type="sibTrans" cxnId="{224FE783-1AE5-40FC-AF73-83B3BF848D29}">
      <dgm:prSet/>
      <dgm:spPr/>
      <dgm:t>
        <a:bodyPr/>
        <a:lstStyle/>
        <a:p>
          <a:endParaRPr lang="pt-BR"/>
        </a:p>
      </dgm:t>
    </dgm:pt>
    <dgm:pt modelId="{17B2F3C9-9596-49AD-A2A0-B9DD04805FDE}">
      <dgm:prSet phldrT="[Texto]"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Planejamento de testes;</a:t>
          </a:r>
          <a:endParaRPr lang="pt-BR" sz="1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FB4DBF7-07DB-4F70-AEB9-C7F7DA5A3E51}" type="parTrans" cxnId="{4C9F3E9D-F376-4EFA-8885-2DF6517939D9}">
      <dgm:prSet/>
      <dgm:spPr/>
      <dgm:t>
        <a:bodyPr/>
        <a:lstStyle/>
        <a:p>
          <a:endParaRPr lang="pt-BR"/>
        </a:p>
      </dgm:t>
    </dgm:pt>
    <dgm:pt modelId="{99527EE2-F17C-4875-82B7-F5119C4B193B}" type="sibTrans" cxnId="{4C9F3E9D-F376-4EFA-8885-2DF6517939D9}">
      <dgm:prSet/>
      <dgm:spPr/>
      <dgm:t>
        <a:bodyPr/>
        <a:lstStyle/>
        <a:p>
          <a:endParaRPr lang="pt-BR"/>
        </a:p>
      </dgm:t>
    </dgm:pt>
    <dgm:pt modelId="{83A7CB33-D8F0-4407-8561-8B3C634D35C5}">
      <dgm:prSet phldrT="[Texto]" custT="1"/>
      <dgm:spPr/>
      <dgm:t>
        <a:bodyPr/>
        <a:lstStyle/>
        <a:p>
          <a:r>
            <a: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Coleta</a:t>
          </a:r>
          <a:endParaRPr lang="pt-BR" sz="2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B9C656D-434A-4778-B8E9-46FC7C76D7F6}" type="parTrans" cxnId="{9F06571F-127D-4D76-A649-5993232DDAAE}">
      <dgm:prSet/>
      <dgm:spPr/>
      <dgm:t>
        <a:bodyPr/>
        <a:lstStyle/>
        <a:p>
          <a:endParaRPr lang="pt-BR"/>
        </a:p>
      </dgm:t>
    </dgm:pt>
    <dgm:pt modelId="{E554AC2D-6F51-47E6-A24D-FA7C2CEF0732}" type="sibTrans" cxnId="{9F06571F-127D-4D76-A649-5993232DDAAE}">
      <dgm:prSet/>
      <dgm:spPr/>
      <dgm:t>
        <a:bodyPr/>
        <a:lstStyle/>
        <a:p>
          <a:endParaRPr lang="pt-BR"/>
        </a:p>
      </dgm:t>
    </dgm:pt>
    <dgm:pt modelId="{49C00B56-5974-4ED0-938F-7ECDE230093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Realiza o procedimento de coleta de amostra válida.</a:t>
          </a:r>
          <a:endParaRPr lang="pt-BR" sz="1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42BE421-2964-4BCE-AD08-08E6BBC59BFF}" type="parTrans" cxnId="{8E415F42-E7A3-47D1-BD29-2D575192B2E4}">
      <dgm:prSet/>
      <dgm:spPr/>
      <dgm:t>
        <a:bodyPr/>
        <a:lstStyle/>
        <a:p>
          <a:endParaRPr lang="pt-BR"/>
        </a:p>
      </dgm:t>
    </dgm:pt>
    <dgm:pt modelId="{FBCBE018-584F-460D-8AB7-C9A3D50C477B}" type="sibTrans" cxnId="{8E415F42-E7A3-47D1-BD29-2D575192B2E4}">
      <dgm:prSet/>
      <dgm:spPr/>
      <dgm:t>
        <a:bodyPr/>
        <a:lstStyle/>
        <a:p>
          <a:endParaRPr lang="pt-BR"/>
        </a:p>
      </dgm:t>
    </dgm:pt>
    <dgm:pt modelId="{45FB6DE1-E0A4-4C56-A05F-2303EC91A02A}">
      <dgm:prSet phldrT="[Texto]" custT="1"/>
      <dgm:spPr/>
      <dgm:t>
        <a:bodyPr/>
        <a:lstStyle/>
        <a:p>
          <a:r>
            <a: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</a:t>
          </a:r>
          <a:r>
            <a: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Gestão</a:t>
          </a:r>
          <a:endParaRPr lang="pt-BR" sz="27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31CF23B-8D47-4545-A637-F6B5CBDF65A4}" type="parTrans" cxnId="{58156634-300D-41ED-B079-0392F5C16E84}">
      <dgm:prSet/>
      <dgm:spPr/>
      <dgm:t>
        <a:bodyPr/>
        <a:lstStyle/>
        <a:p>
          <a:endParaRPr lang="pt-BR"/>
        </a:p>
      </dgm:t>
    </dgm:pt>
    <dgm:pt modelId="{FAF150A8-8810-4561-8B75-96883AF29F8E}" type="sibTrans" cxnId="{58156634-300D-41ED-B079-0392F5C16E84}">
      <dgm:prSet/>
      <dgm:spPr/>
      <dgm:t>
        <a:bodyPr/>
        <a:lstStyle/>
        <a:p>
          <a:endParaRPr lang="pt-BR"/>
        </a:p>
      </dgm:t>
    </dgm:pt>
    <dgm:pt modelId="{C51CFCEF-E2A4-42FA-8DEA-481207E567F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Instância de manejo dos resultados advindos da violação à regra antidopagem.</a:t>
          </a:r>
          <a:endParaRPr lang="pt-BR" sz="1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1155679-E022-4F95-89BF-2EE293B37FEF}" type="parTrans" cxnId="{B3A1D04D-F2FC-459F-A864-B4FF06D3B9CB}">
      <dgm:prSet/>
      <dgm:spPr/>
      <dgm:t>
        <a:bodyPr/>
        <a:lstStyle/>
        <a:p>
          <a:endParaRPr lang="pt-BR"/>
        </a:p>
      </dgm:t>
    </dgm:pt>
    <dgm:pt modelId="{3D0C1AA8-E6AF-47D9-A643-07378E3E9E21}" type="sibTrans" cxnId="{B3A1D04D-F2FC-459F-A864-B4FF06D3B9CB}">
      <dgm:prSet/>
      <dgm:spPr/>
      <dgm:t>
        <a:bodyPr/>
        <a:lstStyle/>
        <a:p>
          <a:endParaRPr lang="pt-BR"/>
        </a:p>
      </dgm:t>
    </dgm:pt>
    <dgm:pt modelId="{F758587B-30FE-4D4B-A5BA-99A6EFE25A94}">
      <dgm:prSet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Execução;</a:t>
          </a:r>
        </a:p>
      </dgm:t>
    </dgm:pt>
    <dgm:pt modelId="{378B667F-7C5D-4125-9214-43D1E6393EB3}" type="parTrans" cxnId="{7A623456-2975-488C-A28F-81BB7ABF7C93}">
      <dgm:prSet/>
      <dgm:spPr/>
      <dgm:t>
        <a:bodyPr/>
        <a:lstStyle/>
        <a:p>
          <a:endParaRPr lang="pt-BR"/>
        </a:p>
      </dgm:t>
    </dgm:pt>
    <dgm:pt modelId="{74492360-7124-48A7-902B-88656112ADB5}" type="sibTrans" cxnId="{7A623456-2975-488C-A28F-81BB7ABF7C93}">
      <dgm:prSet/>
      <dgm:spPr/>
      <dgm:t>
        <a:bodyPr/>
        <a:lstStyle/>
        <a:p>
          <a:endParaRPr lang="pt-BR"/>
        </a:p>
      </dgm:t>
    </dgm:pt>
    <dgm:pt modelId="{6DC406B6-4E75-4795-A659-FDE2D80EDF34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Metodologia;</a:t>
          </a:r>
        </a:p>
      </dgm:t>
    </dgm:pt>
    <dgm:pt modelId="{8E6A8A37-62EA-49D0-A969-BF43D74210BF}" type="parTrans" cxnId="{A701ED7E-2FAD-4AD4-B562-8946BF8B81FA}">
      <dgm:prSet/>
      <dgm:spPr/>
      <dgm:t>
        <a:bodyPr/>
        <a:lstStyle/>
        <a:p>
          <a:endParaRPr lang="pt-BR"/>
        </a:p>
      </dgm:t>
    </dgm:pt>
    <dgm:pt modelId="{87C8A1E3-9AFB-4935-90D9-CD6A048C4ED3}" type="sibTrans" cxnId="{A701ED7E-2FAD-4AD4-B562-8946BF8B81FA}">
      <dgm:prSet/>
      <dgm:spPr/>
      <dgm:t>
        <a:bodyPr/>
        <a:lstStyle/>
        <a:p>
          <a:endParaRPr lang="pt-BR"/>
        </a:p>
      </dgm:t>
    </dgm:pt>
    <dgm:pt modelId="{E65AA161-EFD9-45FC-AC0C-08E5E0334EDC}">
      <dgm:prSet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Quantitativo;</a:t>
          </a:r>
        </a:p>
      </dgm:t>
    </dgm:pt>
    <dgm:pt modelId="{FD2D6767-E4BE-4AC8-B3D9-AC8FF972EDB9}" type="parTrans" cxnId="{894D2D98-79C8-42C2-BC47-4096FEE210E7}">
      <dgm:prSet/>
      <dgm:spPr/>
      <dgm:t>
        <a:bodyPr/>
        <a:lstStyle/>
        <a:p>
          <a:endParaRPr lang="pt-BR"/>
        </a:p>
      </dgm:t>
    </dgm:pt>
    <dgm:pt modelId="{A1C5019A-91C8-4B22-A90E-CD83AD06B1D7}" type="sibTrans" cxnId="{894D2D98-79C8-42C2-BC47-4096FEE210E7}">
      <dgm:prSet/>
      <dgm:spPr/>
      <dgm:t>
        <a:bodyPr/>
        <a:lstStyle/>
        <a:p>
          <a:endParaRPr lang="pt-BR"/>
        </a:p>
      </dgm:t>
    </dgm:pt>
    <dgm:pt modelId="{7CAFF699-F923-4CAE-A32E-2C12F86A1019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coleta;</a:t>
          </a:r>
        </a:p>
      </dgm:t>
    </dgm:pt>
    <dgm:pt modelId="{CE0A3515-B7CA-4B35-8D7F-01257662AA57}" type="parTrans" cxnId="{A3A0F33F-CED5-49F8-B396-A8D1E795CF05}">
      <dgm:prSet/>
      <dgm:spPr/>
      <dgm:t>
        <a:bodyPr/>
        <a:lstStyle/>
        <a:p>
          <a:endParaRPr lang="pt-BR"/>
        </a:p>
      </dgm:t>
    </dgm:pt>
    <dgm:pt modelId="{113A3BCD-4654-4B4A-AD5E-0210CCB42638}" type="sibTrans" cxnId="{A3A0F33F-CED5-49F8-B396-A8D1E795CF05}">
      <dgm:prSet/>
      <dgm:spPr/>
      <dgm:t>
        <a:bodyPr/>
        <a:lstStyle/>
        <a:p>
          <a:endParaRPr lang="pt-BR"/>
        </a:p>
      </dgm:t>
    </dgm:pt>
    <dgm:pt modelId="{F46A25D2-B42E-47DD-B0CF-4F2B3B3BE1EB}">
      <dgm:prSet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Análise;</a:t>
          </a:r>
        </a:p>
      </dgm:t>
    </dgm:pt>
    <dgm:pt modelId="{A2DD2AAC-A713-4FA0-8DCB-A6DB013A87A7}" type="parTrans" cxnId="{379D6A43-C8C8-4120-847D-EC1B9B3C0C1E}">
      <dgm:prSet/>
      <dgm:spPr/>
      <dgm:t>
        <a:bodyPr/>
        <a:lstStyle/>
        <a:p>
          <a:endParaRPr lang="pt-BR"/>
        </a:p>
      </dgm:t>
    </dgm:pt>
    <dgm:pt modelId="{74067494-90B3-4340-911A-DDEA7488D43D}" type="sibTrans" cxnId="{379D6A43-C8C8-4120-847D-EC1B9B3C0C1E}">
      <dgm:prSet/>
      <dgm:spPr/>
      <dgm:t>
        <a:bodyPr/>
        <a:lstStyle/>
        <a:p>
          <a:endParaRPr lang="pt-BR"/>
        </a:p>
      </dgm:t>
    </dgm:pt>
    <dgm:pt modelId="{1D4217A1-DA33-4A08-A274-6FFF23FB40BE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Definição do laboratório; e a</a:t>
          </a:r>
        </a:p>
      </dgm:t>
    </dgm:pt>
    <dgm:pt modelId="{0213FA25-058C-4BD0-A999-99A246AD7F82}" type="parTrans" cxnId="{A8262FED-4D96-49C6-81BE-30E53A2EDCE3}">
      <dgm:prSet/>
      <dgm:spPr/>
      <dgm:t>
        <a:bodyPr/>
        <a:lstStyle/>
        <a:p>
          <a:endParaRPr lang="pt-BR"/>
        </a:p>
      </dgm:t>
    </dgm:pt>
    <dgm:pt modelId="{667BCF93-9FA5-4DC6-9558-384B7A9AD493}" type="sibTrans" cxnId="{A8262FED-4D96-49C6-81BE-30E53A2EDCE3}">
      <dgm:prSet/>
      <dgm:spPr/>
      <dgm:t>
        <a:bodyPr/>
        <a:lstStyle/>
        <a:p>
          <a:endParaRPr lang="pt-BR"/>
        </a:p>
      </dgm:t>
    </dgm:pt>
    <dgm:pt modelId="{6C022470-F194-4CA0-9B7F-D084783D1323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AUT.</a:t>
          </a:r>
        </a:p>
      </dgm:t>
    </dgm:pt>
    <dgm:pt modelId="{AD467DEF-4611-463B-B45B-FA51E0327CC1}" type="parTrans" cxnId="{94268160-D861-46C2-A439-4C6453A393FA}">
      <dgm:prSet/>
      <dgm:spPr/>
      <dgm:t>
        <a:bodyPr/>
        <a:lstStyle/>
        <a:p>
          <a:endParaRPr lang="pt-BR"/>
        </a:p>
      </dgm:t>
    </dgm:pt>
    <dgm:pt modelId="{422A3357-56D3-4961-A7F1-B6B65D54D832}" type="sibTrans" cxnId="{94268160-D861-46C2-A439-4C6453A393FA}">
      <dgm:prSet/>
      <dgm:spPr/>
      <dgm:t>
        <a:bodyPr/>
        <a:lstStyle/>
        <a:p>
          <a:endParaRPr lang="pt-BR"/>
        </a:p>
      </dgm:t>
    </dgm:pt>
    <dgm:pt modelId="{5C20BAF3-ADB7-4D46-A53F-461BE0FD560D}" type="pres">
      <dgm:prSet presAssocID="{AE60BB59-AD72-4934-A2A2-88A88ACCFDAD}" presName="Name0" presStyleCnt="0">
        <dgm:presLayoutVars>
          <dgm:dir/>
          <dgm:animLvl val="lvl"/>
          <dgm:resizeHandles val="exact"/>
        </dgm:presLayoutVars>
      </dgm:prSet>
      <dgm:spPr/>
    </dgm:pt>
    <dgm:pt modelId="{6FE750D7-819C-47D8-9443-698E22389B71}" type="pres">
      <dgm:prSet presAssocID="{6D035541-49D7-4E3C-A4D8-62F0AD882444}" presName="composite" presStyleCnt="0"/>
      <dgm:spPr/>
    </dgm:pt>
    <dgm:pt modelId="{E5D6FE58-31AD-4C17-BD0D-E35A1074C505}" type="pres">
      <dgm:prSet presAssocID="{6D035541-49D7-4E3C-A4D8-62F0AD8824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0A17EE-87C3-4E3D-8646-5C19E2178CE5}" type="pres">
      <dgm:prSet presAssocID="{6D035541-49D7-4E3C-A4D8-62F0AD882444}" presName="desTx" presStyleLbl="alignAccFollowNode1" presStyleIdx="0" presStyleCnt="3">
        <dgm:presLayoutVars>
          <dgm:bulletEnabled val="1"/>
        </dgm:presLayoutVars>
      </dgm:prSet>
      <dgm:spPr/>
    </dgm:pt>
    <dgm:pt modelId="{E991044A-577C-46CD-A997-732F38669EF8}" type="pres">
      <dgm:prSet presAssocID="{A02E804B-203B-4450-B49A-32CCB700DB6E}" presName="space" presStyleCnt="0"/>
      <dgm:spPr/>
    </dgm:pt>
    <dgm:pt modelId="{DFF8D6FB-803B-4905-8459-285AF8E6FCFE}" type="pres">
      <dgm:prSet presAssocID="{83A7CB33-D8F0-4407-8561-8B3C634D35C5}" presName="composite" presStyleCnt="0"/>
      <dgm:spPr/>
    </dgm:pt>
    <dgm:pt modelId="{0CD526E0-9A25-4FA3-BC2D-1205D2EBEAA6}" type="pres">
      <dgm:prSet presAssocID="{83A7CB33-D8F0-4407-8561-8B3C634D35C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FB415E9-210B-4BF1-80AD-23F7222573C0}" type="pres">
      <dgm:prSet presAssocID="{83A7CB33-D8F0-4407-8561-8B3C634D35C5}" presName="desTx" presStyleLbl="alignAccFollowNode1" presStyleIdx="1" presStyleCnt="3">
        <dgm:presLayoutVars>
          <dgm:bulletEnabled val="1"/>
        </dgm:presLayoutVars>
      </dgm:prSet>
      <dgm:spPr/>
    </dgm:pt>
    <dgm:pt modelId="{784D4050-BB67-4CA6-A6F2-13D3EB09B6F1}" type="pres">
      <dgm:prSet presAssocID="{E554AC2D-6F51-47E6-A24D-FA7C2CEF0732}" presName="space" presStyleCnt="0"/>
      <dgm:spPr/>
    </dgm:pt>
    <dgm:pt modelId="{902BB836-C5F3-4B57-9310-E9156C1CF54A}" type="pres">
      <dgm:prSet presAssocID="{45FB6DE1-E0A4-4C56-A05F-2303EC91A02A}" presName="composite" presStyleCnt="0"/>
      <dgm:spPr/>
    </dgm:pt>
    <dgm:pt modelId="{09964F0D-D2F6-4EB2-B22E-B6630B56CF6A}" type="pres">
      <dgm:prSet presAssocID="{45FB6DE1-E0A4-4C56-A05F-2303EC91A0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F2248D2-0277-40D0-90EE-9C32394AA5B2}" type="pres">
      <dgm:prSet presAssocID="{45FB6DE1-E0A4-4C56-A05F-2303EC91A0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02A860D-2282-46FD-B937-A48F53F9777D}" type="presOf" srcId="{1D4217A1-DA33-4A08-A274-6FFF23FB40BE}" destId="{CE0A17EE-87C3-4E3D-8646-5C19E2178CE5}" srcOrd="0" destOrd="6" presId="urn:microsoft.com/office/officeart/2005/8/layout/hList1"/>
    <dgm:cxn modelId="{6E5A9319-E9AD-4EAD-BFA9-7D5CA1FD0B62}" type="presOf" srcId="{6D035541-49D7-4E3C-A4D8-62F0AD882444}" destId="{E5D6FE58-31AD-4C17-BD0D-E35A1074C505}" srcOrd="0" destOrd="0" presId="urn:microsoft.com/office/officeart/2005/8/layout/hList1"/>
    <dgm:cxn modelId="{9F06571F-127D-4D76-A649-5993232DDAAE}" srcId="{AE60BB59-AD72-4934-A2A2-88A88ACCFDAD}" destId="{83A7CB33-D8F0-4407-8561-8B3C634D35C5}" srcOrd="1" destOrd="0" parTransId="{6B9C656D-434A-4778-B8E9-46FC7C76D7F6}" sibTransId="{E554AC2D-6F51-47E6-A24D-FA7C2CEF0732}"/>
    <dgm:cxn modelId="{06CF3D23-76C3-4B68-91B9-BA4B1082961F}" type="presOf" srcId="{F46A25D2-B42E-47DD-B0CF-4F2B3B3BE1EB}" destId="{CE0A17EE-87C3-4E3D-8646-5C19E2178CE5}" srcOrd="0" destOrd="5" presId="urn:microsoft.com/office/officeart/2005/8/layout/hList1"/>
    <dgm:cxn modelId="{58156634-300D-41ED-B079-0392F5C16E84}" srcId="{AE60BB59-AD72-4934-A2A2-88A88ACCFDAD}" destId="{45FB6DE1-E0A4-4C56-A05F-2303EC91A02A}" srcOrd="2" destOrd="0" parTransId="{E31CF23B-8D47-4545-A637-F6B5CBDF65A4}" sibTransId="{FAF150A8-8810-4561-8B75-96883AF29F8E}"/>
    <dgm:cxn modelId="{20E68835-5AEC-408B-9AE3-E37D9BF60439}" type="presOf" srcId="{49C00B56-5974-4ED0-938F-7ECDE2300933}" destId="{EFB415E9-210B-4BF1-80AD-23F7222573C0}" srcOrd="0" destOrd="0" presId="urn:microsoft.com/office/officeart/2005/8/layout/hList1"/>
    <dgm:cxn modelId="{A3A0F33F-CED5-49F8-B396-A8D1E795CF05}" srcId="{6D035541-49D7-4E3C-A4D8-62F0AD882444}" destId="{7CAFF699-F923-4CAE-A32E-2C12F86A1019}" srcOrd="4" destOrd="0" parTransId="{CE0A3515-B7CA-4B35-8D7F-01257662AA57}" sibTransId="{113A3BCD-4654-4B4A-AD5E-0210CCB42638}"/>
    <dgm:cxn modelId="{47EE6860-DF15-4507-85B8-238A905B5B69}" type="presOf" srcId="{F758587B-30FE-4D4B-A5BA-99A6EFE25A94}" destId="{CE0A17EE-87C3-4E3D-8646-5C19E2178CE5}" srcOrd="0" destOrd="1" presId="urn:microsoft.com/office/officeart/2005/8/layout/hList1"/>
    <dgm:cxn modelId="{94268160-D861-46C2-A439-4C6453A393FA}" srcId="{6D035541-49D7-4E3C-A4D8-62F0AD882444}" destId="{6C022470-F194-4CA0-9B7F-D084783D1323}" srcOrd="7" destOrd="0" parTransId="{AD467DEF-4611-463B-B45B-FA51E0327CC1}" sibTransId="{422A3357-56D3-4961-A7F1-B6B65D54D832}"/>
    <dgm:cxn modelId="{8E415F42-E7A3-47D1-BD29-2D575192B2E4}" srcId="{83A7CB33-D8F0-4407-8561-8B3C634D35C5}" destId="{49C00B56-5974-4ED0-938F-7ECDE2300933}" srcOrd="0" destOrd="0" parTransId="{042BE421-2964-4BCE-AD08-08E6BBC59BFF}" sibTransId="{FBCBE018-584F-460D-8AB7-C9A3D50C477B}"/>
    <dgm:cxn modelId="{379D6A43-C8C8-4120-847D-EC1B9B3C0C1E}" srcId="{6D035541-49D7-4E3C-A4D8-62F0AD882444}" destId="{F46A25D2-B42E-47DD-B0CF-4F2B3B3BE1EB}" srcOrd="5" destOrd="0" parTransId="{A2DD2AAC-A713-4FA0-8DCB-A6DB013A87A7}" sibTransId="{74067494-90B3-4340-911A-DDEA7488D43D}"/>
    <dgm:cxn modelId="{9AA58743-2B1C-46A0-9856-931A9BF4DA3F}" type="presOf" srcId="{45FB6DE1-E0A4-4C56-A05F-2303EC91A02A}" destId="{09964F0D-D2F6-4EB2-B22E-B6630B56CF6A}" srcOrd="0" destOrd="0" presId="urn:microsoft.com/office/officeart/2005/8/layout/hList1"/>
    <dgm:cxn modelId="{E555D347-92B3-40D5-B633-78FCF84D7873}" type="presOf" srcId="{6C022470-F194-4CA0-9B7F-D084783D1323}" destId="{CE0A17EE-87C3-4E3D-8646-5C19E2178CE5}" srcOrd="0" destOrd="7" presId="urn:microsoft.com/office/officeart/2005/8/layout/hList1"/>
    <dgm:cxn modelId="{B3A1D04D-F2FC-459F-A864-B4FF06D3B9CB}" srcId="{45FB6DE1-E0A4-4C56-A05F-2303EC91A02A}" destId="{C51CFCEF-E2A4-42FA-8DEA-481207E567F3}" srcOrd="0" destOrd="0" parTransId="{21155679-E022-4F95-89BF-2EE293B37FEF}" sibTransId="{3D0C1AA8-E6AF-47D9-A643-07378E3E9E21}"/>
    <dgm:cxn modelId="{7A623456-2975-488C-A28F-81BB7ABF7C93}" srcId="{6D035541-49D7-4E3C-A4D8-62F0AD882444}" destId="{F758587B-30FE-4D4B-A5BA-99A6EFE25A94}" srcOrd="1" destOrd="0" parTransId="{378B667F-7C5D-4125-9214-43D1E6393EB3}" sibTransId="{74492360-7124-48A7-902B-88656112ADB5}"/>
    <dgm:cxn modelId="{A701ED7E-2FAD-4AD4-B562-8946BF8B81FA}" srcId="{6D035541-49D7-4E3C-A4D8-62F0AD882444}" destId="{6DC406B6-4E75-4795-A659-FDE2D80EDF34}" srcOrd="2" destOrd="0" parTransId="{8E6A8A37-62EA-49D0-A969-BF43D74210BF}" sibTransId="{87C8A1E3-9AFB-4935-90D9-CD6A048C4ED3}"/>
    <dgm:cxn modelId="{224FE783-1AE5-40FC-AF73-83B3BF848D29}" srcId="{AE60BB59-AD72-4934-A2A2-88A88ACCFDAD}" destId="{6D035541-49D7-4E3C-A4D8-62F0AD882444}" srcOrd="0" destOrd="0" parTransId="{6116112D-7020-4EEF-BBF6-2C71928B72AF}" sibTransId="{A02E804B-203B-4450-B49A-32CCB700DB6E}"/>
    <dgm:cxn modelId="{4D793F8F-AFEB-489C-9311-CF56E0690116}" type="presOf" srcId="{C51CFCEF-E2A4-42FA-8DEA-481207E567F3}" destId="{BF2248D2-0277-40D0-90EE-9C32394AA5B2}" srcOrd="0" destOrd="0" presId="urn:microsoft.com/office/officeart/2005/8/layout/hList1"/>
    <dgm:cxn modelId="{983EC390-C97F-4A89-B843-73A72FEF7E66}" type="presOf" srcId="{E65AA161-EFD9-45FC-AC0C-08E5E0334EDC}" destId="{CE0A17EE-87C3-4E3D-8646-5C19E2178CE5}" srcOrd="0" destOrd="3" presId="urn:microsoft.com/office/officeart/2005/8/layout/hList1"/>
    <dgm:cxn modelId="{FF488995-D8A1-4BE0-806A-8D067C6F6B68}" type="presOf" srcId="{AE60BB59-AD72-4934-A2A2-88A88ACCFDAD}" destId="{5C20BAF3-ADB7-4D46-A53F-461BE0FD560D}" srcOrd="0" destOrd="0" presId="urn:microsoft.com/office/officeart/2005/8/layout/hList1"/>
    <dgm:cxn modelId="{894D2D98-79C8-42C2-BC47-4096FEE210E7}" srcId="{6D035541-49D7-4E3C-A4D8-62F0AD882444}" destId="{E65AA161-EFD9-45FC-AC0C-08E5E0334EDC}" srcOrd="3" destOrd="0" parTransId="{FD2D6767-E4BE-4AC8-B3D9-AC8FF972EDB9}" sibTransId="{A1C5019A-91C8-4B22-A90E-CD83AD06B1D7}"/>
    <dgm:cxn modelId="{C179319B-D75C-48BB-AB0A-7ECC03007AF9}" type="presOf" srcId="{7CAFF699-F923-4CAE-A32E-2C12F86A1019}" destId="{CE0A17EE-87C3-4E3D-8646-5C19E2178CE5}" srcOrd="0" destOrd="4" presId="urn:microsoft.com/office/officeart/2005/8/layout/hList1"/>
    <dgm:cxn modelId="{4C9F3E9D-F376-4EFA-8885-2DF6517939D9}" srcId="{6D035541-49D7-4E3C-A4D8-62F0AD882444}" destId="{17B2F3C9-9596-49AD-A2A0-B9DD04805FDE}" srcOrd="0" destOrd="0" parTransId="{0FB4DBF7-07DB-4F70-AEB9-C7F7DA5A3E51}" sibTransId="{99527EE2-F17C-4875-82B7-F5119C4B193B}"/>
    <dgm:cxn modelId="{CF525AAF-2F81-45A7-8176-2E000FFB657B}" type="presOf" srcId="{17B2F3C9-9596-49AD-A2A0-B9DD04805FDE}" destId="{CE0A17EE-87C3-4E3D-8646-5C19E2178CE5}" srcOrd="0" destOrd="0" presId="urn:microsoft.com/office/officeart/2005/8/layout/hList1"/>
    <dgm:cxn modelId="{6C438ABC-638A-4DDD-91A1-FF51291E3383}" type="presOf" srcId="{6DC406B6-4E75-4795-A659-FDE2D80EDF34}" destId="{CE0A17EE-87C3-4E3D-8646-5C19E2178CE5}" srcOrd="0" destOrd="2" presId="urn:microsoft.com/office/officeart/2005/8/layout/hList1"/>
    <dgm:cxn modelId="{AACA3DE2-45D3-45E2-9DC8-946AC8219164}" type="presOf" srcId="{83A7CB33-D8F0-4407-8561-8B3C634D35C5}" destId="{0CD526E0-9A25-4FA3-BC2D-1205D2EBEAA6}" srcOrd="0" destOrd="0" presId="urn:microsoft.com/office/officeart/2005/8/layout/hList1"/>
    <dgm:cxn modelId="{A8262FED-4D96-49C6-81BE-30E53A2EDCE3}" srcId="{6D035541-49D7-4E3C-A4D8-62F0AD882444}" destId="{1D4217A1-DA33-4A08-A274-6FFF23FB40BE}" srcOrd="6" destOrd="0" parTransId="{0213FA25-058C-4BD0-A999-99A246AD7F82}" sibTransId="{667BCF93-9FA5-4DC6-9558-384B7A9AD493}"/>
    <dgm:cxn modelId="{1D0DE513-3F88-425A-9883-4AA675F8DDA3}" type="presParOf" srcId="{5C20BAF3-ADB7-4D46-A53F-461BE0FD560D}" destId="{6FE750D7-819C-47D8-9443-698E22389B71}" srcOrd="0" destOrd="0" presId="urn:microsoft.com/office/officeart/2005/8/layout/hList1"/>
    <dgm:cxn modelId="{B022219B-37A6-4912-9119-B3806F450642}" type="presParOf" srcId="{6FE750D7-819C-47D8-9443-698E22389B71}" destId="{E5D6FE58-31AD-4C17-BD0D-E35A1074C505}" srcOrd="0" destOrd="0" presId="urn:microsoft.com/office/officeart/2005/8/layout/hList1"/>
    <dgm:cxn modelId="{27A31DC4-76AB-4235-86EB-C3A28B8A87E6}" type="presParOf" srcId="{6FE750D7-819C-47D8-9443-698E22389B71}" destId="{CE0A17EE-87C3-4E3D-8646-5C19E2178CE5}" srcOrd="1" destOrd="0" presId="urn:microsoft.com/office/officeart/2005/8/layout/hList1"/>
    <dgm:cxn modelId="{19BF157A-D15F-4231-B872-42B6103020D5}" type="presParOf" srcId="{5C20BAF3-ADB7-4D46-A53F-461BE0FD560D}" destId="{E991044A-577C-46CD-A997-732F38669EF8}" srcOrd="1" destOrd="0" presId="urn:microsoft.com/office/officeart/2005/8/layout/hList1"/>
    <dgm:cxn modelId="{2BAAC7AB-7E92-42A3-88CD-8845091DFA86}" type="presParOf" srcId="{5C20BAF3-ADB7-4D46-A53F-461BE0FD560D}" destId="{DFF8D6FB-803B-4905-8459-285AF8E6FCFE}" srcOrd="2" destOrd="0" presId="urn:microsoft.com/office/officeart/2005/8/layout/hList1"/>
    <dgm:cxn modelId="{DF4D7FFB-9AE5-463B-AE13-E84DB793F13C}" type="presParOf" srcId="{DFF8D6FB-803B-4905-8459-285AF8E6FCFE}" destId="{0CD526E0-9A25-4FA3-BC2D-1205D2EBEAA6}" srcOrd="0" destOrd="0" presId="urn:microsoft.com/office/officeart/2005/8/layout/hList1"/>
    <dgm:cxn modelId="{722FD704-656A-4643-8B00-24C24563ECDD}" type="presParOf" srcId="{DFF8D6FB-803B-4905-8459-285AF8E6FCFE}" destId="{EFB415E9-210B-4BF1-80AD-23F7222573C0}" srcOrd="1" destOrd="0" presId="urn:microsoft.com/office/officeart/2005/8/layout/hList1"/>
    <dgm:cxn modelId="{7EB460C3-4674-4DAE-91BF-B69420D319D2}" type="presParOf" srcId="{5C20BAF3-ADB7-4D46-A53F-461BE0FD560D}" destId="{784D4050-BB67-4CA6-A6F2-13D3EB09B6F1}" srcOrd="3" destOrd="0" presId="urn:microsoft.com/office/officeart/2005/8/layout/hList1"/>
    <dgm:cxn modelId="{1DF62981-AB81-43DF-B745-8A67D6D364D2}" type="presParOf" srcId="{5C20BAF3-ADB7-4D46-A53F-461BE0FD560D}" destId="{902BB836-C5F3-4B57-9310-E9156C1CF54A}" srcOrd="4" destOrd="0" presId="urn:microsoft.com/office/officeart/2005/8/layout/hList1"/>
    <dgm:cxn modelId="{C1FCA085-71CF-4174-9BA9-6244080740D7}" type="presParOf" srcId="{902BB836-C5F3-4B57-9310-E9156C1CF54A}" destId="{09964F0D-D2F6-4EB2-B22E-B6630B56CF6A}" srcOrd="0" destOrd="0" presId="urn:microsoft.com/office/officeart/2005/8/layout/hList1"/>
    <dgm:cxn modelId="{B8D47CDE-7137-4C0B-865E-B0C44DD518DD}" type="presParOf" srcId="{902BB836-C5F3-4B57-9310-E9156C1CF54A}" destId="{BF2248D2-0277-40D0-90EE-9C32394AA5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6FE58-31AD-4C17-BD0D-E35A1074C505}">
      <dsp:nvSpPr>
        <dsp:cNvPr id="0" name=""/>
        <dsp:cNvSpPr/>
      </dsp:nvSpPr>
      <dsp:spPr>
        <a:xfrm>
          <a:off x="2796" y="11027"/>
          <a:ext cx="2727035" cy="109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Teste</a:t>
          </a:r>
          <a:endParaRPr lang="pt-BR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796" y="11027"/>
        <a:ext cx="2727035" cy="1090814"/>
      </dsp:txXfrm>
    </dsp:sp>
    <dsp:sp modelId="{CE0A17EE-87C3-4E3D-8646-5C19E2178CE5}">
      <dsp:nvSpPr>
        <dsp:cNvPr id="0" name=""/>
        <dsp:cNvSpPr/>
      </dsp:nvSpPr>
      <dsp:spPr>
        <a:xfrm>
          <a:off x="2796" y="1101842"/>
          <a:ext cx="2727035" cy="219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Planejamento de testes;</a:t>
          </a:r>
          <a:endParaRPr lang="pt-BR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Execução;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Metodologia;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Quantitativo;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coleta;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Análise;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Definição do laboratório; e 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AUT.</a:t>
          </a:r>
        </a:p>
      </dsp:txBody>
      <dsp:txXfrm>
        <a:off x="2796" y="1101842"/>
        <a:ext cx="2727035" cy="2196000"/>
      </dsp:txXfrm>
    </dsp:sp>
    <dsp:sp modelId="{0CD526E0-9A25-4FA3-BC2D-1205D2EBEAA6}">
      <dsp:nvSpPr>
        <dsp:cNvPr id="0" name=""/>
        <dsp:cNvSpPr/>
      </dsp:nvSpPr>
      <dsp:spPr>
        <a:xfrm>
          <a:off x="3111617" y="11027"/>
          <a:ext cx="2727035" cy="109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Coleta</a:t>
          </a:r>
          <a:endParaRPr lang="pt-BR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111617" y="11027"/>
        <a:ext cx="2727035" cy="1090814"/>
      </dsp:txXfrm>
    </dsp:sp>
    <dsp:sp modelId="{EFB415E9-210B-4BF1-80AD-23F7222573C0}">
      <dsp:nvSpPr>
        <dsp:cNvPr id="0" name=""/>
        <dsp:cNvSpPr/>
      </dsp:nvSpPr>
      <dsp:spPr>
        <a:xfrm>
          <a:off x="3111617" y="1101842"/>
          <a:ext cx="2727035" cy="219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Realiza o procedimento de coleta de amostra válida.</a:t>
          </a:r>
          <a:endParaRPr lang="pt-BR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111617" y="1101842"/>
        <a:ext cx="2727035" cy="2196000"/>
      </dsp:txXfrm>
    </dsp:sp>
    <dsp:sp modelId="{09964F0D-D2F6-4EB2-B22E-B6630B56CF6A}">
      <dsp:nvSpPr>
        <dsp:cNvPr id="0" name=""/>
        <dsp:cNvSpPr/>
      </dsp:nvSpPr>
      <dsp:spPr>
        <a:xfrm>
          <a:off x="6220437" y="11027"/>
          <a:ext cx="2727035" cy="109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</a:t>
          </a:r>
          <a:r>
            <a:rPr lang="pt-BR" sz="2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Gestão</a:t>
          </a:r>
          <a:endParaRPr lang="pt-BR" sz="2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220437" y="11027"/>
        <a:ext cx="2727035" cy="1090814"/>
      </dsp:txXfrm>
    </dsp:sp>
    <dsp:sp modelId="{BF2248D2-0277-40D0-90EE-9C32394AA5B2}">
      <dsp:nvSpPr>
        <dsp:cNvPr id="0" name=""/>
        <dsp:cNvSpPr/>
      </dsp:nvSpPr>
      <dsp:spPr>
        <a:xfrm>
          <a:off x="6220437" y="1101842"/>
          <a:ext cx="2727035" cy="219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Instância de manejo dos resultados advindos da violação à regra antidopagem.</a:t>
          </a:r>
          <a:endParaRPr lang="pt-BR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220437" y="1101842"/>
        <a:ext cx="2727035" cy="219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2E6D-7842-4832-BC0D-561E6C9E8B40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2946-6565-4627-9B46-5D55876A1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7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abcd@abcd.gov.br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app.powerbi.com/view?r=eyJrIjoiNGE4ZGQ5YzQtZjVhYi00OTZmLWE4MjAtNzBlNjBhMDBlNDcwIiwidCI6ImI2N2FmMjNmLWMzZjMtNGQzNS04MGM3LWI3MDg1ZjVlZGQ4MSJ9" TargetMode="External"/><Relationship Id="rId12" Type="http://schemas.openxmlformats.org/officeDocument/2006/relationships/hyperlink" Target="http://www.abcd.gov.br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bcd/pt-br/composicao/atletas/substancias-e-metodos-proibidos" TargetMode="External"/><Relationship Id="rId11" Type="http://schemas.openxmlformats.org/officeDocument/2006/relationships/hyperlink" Target="mailto:ajuda.adams@abcd.gov.br" TargetMode="External"/><Relationship Id="rId5" Type="http://schemas.openxmlformats.org/officeDocument/2006/relationships/hyperlink" Target="mailto:denuncia@abcd.gov.br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mailto:educacao@abcd.gov.br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aut@abcd.gov.br" TargetMode="External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29A61A-B539-54F6-D5EF-601C0F5E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404"/>
            <a:ext cx="5436066" cy="18002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E7E012-1EAC-FD0E-3E68-23672D3B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0933"/>
            <a:ext cx="4602879" cy="3657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5E966E7-BF6A-50F3-E2C7-EA678C722A8C}"/>
              </a:ext>
            </a:extLst>
          </p:cNvPr>
          <p:cNvSpPr txBox="1"/>
          <p:nvPr/>
        </p:nvSpPr>
        <p:spPr>
          <a:xfrm>
            <a:off x="0" y="2648694"/>
            <a:ext cx="52547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2F53A1"/>
                </a:solidFill>
              </a:rPr>
              <a:t>Atribuições dos Agentes de Controle de Dopagem</a:t>
            </a:r>
          </a:p>
          <a:p>
            <a:pPr algn="ctr"/>
            <a:r>
              <a:rPr lang="pt-BR" sz="3600" b="1" dirty="0">
                <a:solidFill>
                  <a:srgbClr val="2F53A1"/>
                </a:solidFill>
              </a:rPr>
              <a:t>ABCD</a:t>
            </a:r>
          </a:p>
        </p:txBody>
      </p:sp>
    </p:spTree>
    <p:extLst>
      <p:ext uri="{BB962C8B-B14F-4D97-AF65-F5344CB8AC3E}">
        <p14:creationId xmlns:p14="http://schemas.microsoft.com/office/powerpoint/2010/main" val="187473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7FE51-5316-A321-BCFF-10061246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18" y="192361"/>
            <a:ext cx="5898562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Competência das Autoridades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D18C55-E604-FC97-38D9-E1970BB5A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513599"/>
              </p:ext>
            </p:extLst>
          </p:nvPr>
        </p:nvGraphicFramePr>
        <p:xfrm>
          <a:off x="1620864" y="1873423"/>
          <a:ext cx="8950270" cy="330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73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5574F97-FEC1-4061-8E65-58E8C61CC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5" y="2541008"/>
            <a:ext cx="3063829" cy="13290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F46652-F6F8-4758-8CDF-1837C9F7659E}"/>
              </a:ext>
            </a:extLst>
          </p:cNvPr>
          <p:cNvSpPr txBox="1"/>
          <p:nvPr/>
        </p:nvSpPr>
        <p:spPr>
          <a:xfrm>
            <a:off x="3049029" y="192324"/>
            <a:ext cx="310672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753BBC"/>
                </a:solidFill>
                <a:effectLst/>
                <a:uLnTx/>
                <a:uFillTx/>
                <a:latin typeface="Lato" panose="020F0502020204030203" pitchFamily="34" charset="0"/>
              </a:rPr>
              <a:t>Fale Conosco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301">
            <a:off x="2156120" y="228716"/>
            <a:ext cx="595654" cy="4904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087FF2-9FBA-A386-535E-B4DBB3050441}"/>
              </a:ext>
            </a:extLst>
          </p:cNvPr>
          <p:cNvSpPr/>
          <p:nvPr/>
        </p:nvSpPr>
        <p:spPr>
          <a:xfrm>
            <a:off x="5169" y="1090492"/>
            <a:ext cx="80598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Denuncie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Compartilhe informações ou qualquer outra suspeita relacionada a dopagem pelo canal: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denuncia@abcd.gov.br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Entre em contato conosco. Garantimos o sigilo do denunciante.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Consulte a Lista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Acesse a versão atualizada e veja quais substancias e métodos que o atleta não pode utilizar: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https://www.gov.br/abcd/pt-br/composicao/atletas/substancias-e-metodos-proibidos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Clique aqui para 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Checkjogolimpo   </a:t>
            </a: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Envie suas sugestões, dúvidas. Entre em contato com a nossa equipe.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Assuntos institucionais: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abcd@abcd.gov.br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Autorização de Uso Terapêutico: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Educação: </a:t>
            </a: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educacao@abcd.gov.br</a:t>
            </a:r>
            <a:endParaRPr kumimoji="0" lang="en-US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Dúvidas e questionamentos do Sistema ADAMS: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ajuda.adams@abcd.gov.br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Telefone Geral: (61) 2026-1478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543D3E-C99C-E095-8523-65251A1061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3225" y="55501"/>
            <a:ext cx="1628775" cy="12096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F07F39-2D66-3210-D9B8-89207DC9A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5501"/>
            <a:ext cx="1681860" cy="10349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B27BA4-221D-928B-AC1F-0758BB84D9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1139" y="55501"/>
            <a:ext cx="19569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217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Segoe UI Semibold</vt:lpstr>
      <vt:lpstr>Lato</vt:lpstr>
      <vt:lpstr>Arial</vt:lpstr>
      <vt:lpstr>Calibri</vt:lpstr>
      <vt:lpstr>Calibri Light</vt:lpstr>
      <vt:lpstr>Tema do Office</vt:lpstr>
      <vt:lpstr>Apresentação do PowerPoint</vt:lpstr>
      <vt:lpstr>Competência das Autoridades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Cristiane araújo</cp:lastModifiedBy>
  <cp:revision>62</cp:revision>
  <dcterms:created xsi:type="dcterms:W3CDTF">2023-01-25T17:53:38Z</dcterms:created>
  <dcterms:modified xsi:type="dcterms:W3CDTF">2024-08-12T22:01:05Z</dcterms:modified>
</cp:coreProperties>
</file>