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6"/>
  </p:notesMasterIdLst>
  <p:sldIdLst>
    <p:sldId id="256" r:id="rId2"/>
    <p:sldId id="278" r:id="rId3"/>
    <p:sldId id="276" r:id="rId4"/>
    <p:sldId id="280" r:id="rId5"/>
    <p:sldId id="281" r:id="rId6"/>
    <p:sldId id="282" r:id="rId7"/>
    <p:sldId id="284" r:id="rId8"/>
    <p:sldId id="285" r:id="rId9"/>
    <p:sldId id="286" r:id="rId10"/>
    <p:sldId id="291" r:id="rId11"/>
    <p:sldId id="287" r:id="rId12"/>
    <p:sldId id="288" r:id="rId13"/>
    <p:sldId id="290" r:id="rId14"/>
    <p:sldId id="289" r:id="rId15"/>
    <p:sldId id="292" r:id="rId16"/>
    <p:sldId id="293" r:id="rId17"/>
    <p:sldId id="294" r:id="rId18"/>
    <p:sldId id="295" r:id="rId19"/>
    <p:sldId id="296" r:id="rId20"/>
    <p:sldId id="297" r:id="rId21"/>
    <p:sldId id="298" r:id="rId22"/>
    <p:sldId id="299" r:id="rId23"/>
    <p:sldId id="300" r:id="rId24"/>
    <p:sldId id="283" r:id="rId25"/>
  </p:sldIdLst>
  <p:sldSz cx="12192000" cy="6858000"/>
  <p:notesSz cx="6858000" cy="9144000"/>
  <p:embeddedFontLst>
    <p:embeddedFont>
      <p:font typeface="Lato" panose="020F0502020204030203" pitchFamily="34" charset="0"/>
      <p:regular r:id="rId27"/>
      <p:bold r:id="rId28"/>
      <p:italic r:id="rId29"/>
      <p:boldItalic r:id="rId30"/>
    </p:embeddedFont>
    <p:embeddedFont>
      <p:font typeface="Segoe UI Black" panose="020B0A02040204020203" pitchFamily="34" charset="0"/>
      <p:bold r:id="rId31"/>
      <p:boldItalic r:id="rId32"/>
    </p:embeddedFont>
    <p:embeddedFont>
      <p:font typeface="Segoe UI Semibold" panose="020B0702040204020203" pitchFamily="34" charset="0"/>
      <p:bold r:id="rId33"/>
      <p:boldItalic r:id="rId34"/>
    </p:embeddedFont>
    <p:embeddedFont>
      <p:font typeface="Segoe UI Semilight" panose="020B0402040204020203" pitchFamily="34" charset="0"/>
      <p:regular r:id="rId35"/>
      <p:italic r:id="rId36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339933"/>
    <a:srgbClr val="CC9900"/>
    <a:srgbClr val="38C8DC"/>
    <a:srgbClr val="4BAE32"/>
    <a:srgbClr val="DAF101"/>
    <a:srgbClr val="CC0099"/>
    <a:srgbClr val="CC00FF"/>
    <a:srgbClr val="FF9900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127" autoAdjust="0"/>
  </p:normalViewPr>
  <p:slideViewPr>
    <p:cSldViewPr snapToGrid="0">
      <p:cViewPr varScale="1">
        <p:scale>
          <a:sx n="103" d="100"/>
          <a:sy n="103" d="100"/>
        </p:scale>
        <p:origin x="912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DB3862-A842-4169-8091-7F592D8D92BB}" type="doc">
      <dgm:prSet loTypeId="urn:microsoft.com/office/officeart/2005/8/layout/balance1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F1F7807E-226A-4C92-BC0B-224537BBCA36}">
      <dgm:prSet phldrT="[Texto]" custT="1"/>
      <dgm:spPr>
        <a:solidFill>
          <a:srgbClr val="3333FF">
            <a:alpha val="90000"/>
          </a:srgbClr>
        </a:solidFill>
      </dgm:spPr>
      <dgm:t>
        <a:bodyPr/>
        <a:lstStyle/>
        <a:p>
          <a:r>
            <a:rPr lang="pt-BR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rPr>
            <a:t>ESPORTES</a:t>
          </a:r>
        </a:p>
      </dgm:t>
    </dgm:pt>
    <dgm:pt modelId="{D23BDD81-ADBF-4094-9131-7CC446D4B72D}" type="parTrans" cxnId="{DB81069D-CE5B-4A95-9127-C73F1CFE2D6E}">
      <dgm:prSet/>
      <dgm:spPr/>
      <dgm:t>
        <a:bodyPr/>
        <a:lstStyle/>
        <a:p>
          <a:endParaRPr lang="pt-BR"/>
        </a:p>
      </dgm:t>
    </dgm:pt>
    <dgm:pt modelId="{0CC06C0D-2373-424B-B909-E9B5710AE6A7}" type="sibTrans" cxnId="{DB81069D-CE5B-4A95-9127-C73F1CFE2D6E}">
      <dgm:prSet/>
      <dgm:spPr/>
      <dgm:t>
        <a:bodyPr/>
        <a:lstStyle/>
        <a:p>
          <a:endParaRPr lang="pt-BR"/>
        </a:p>
      </dgm:t>
    </dgm:pt>
    <dgm:pt modelId="{CBE0BA61-FF2B-43A7-B5AB-522BD2898D9A}">
      <dgm:prSet phldrT="[Texto]" custT="1"/>
      <dgm:spPr>
        <a:solidFill>
          <a:srgbClr val="4BAE32"/>
        </a:solidFill>
      </dgm:spPr>
      <dgm:t>
        <a:bodyPr/>
        <a:lstStyle/>
        <a:p>
          <a:r>
            <a:rPr lang="pt-BR" sz="1200" b="1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MODALIDADES</a:t>
          </a:r>
        </a:p>
      </dgm:t>
    </dgm:pt>
    <dgm:pt modelId="{2B71E30E-330C-4316-AB88-970E4A53056A}" type="parTrans" cxnId="{CF59A2EE-0FB8-4D31-991D-0491E55A87BE}">
      <dgm:prSet/>
      <dgm:spPr/>
      <dgm:t>
        <a:bodyPr/>
        <a:lstStyle/>
        <a:p>
          <a:endParaRPr lang="pt-BR"/>
        </a:p>
      </dgm:t>
    </dgm:pt>
    <dgm:pt modelId="{2EAFFC74-54B5-4DBA-9975-F4E8AC22CDCE}" type="sibTrans" cxnId="{CF59A2EE-0FB8-4D31-991D-0491E55A87BE}">
      <dgm:prSet/>
      <dgm:spPr/>
      <dgm:t>
        <a:bodyPr/>
        <a:lstStyle/>
        <a:p>
          <a:endParaRPr lang="pt-BR"/>
        </a:p>
      </dgm:t>
    </dgm:pt>
    <dgm:pt modelId="{7600B6FC-E4D0-4985-A158-EFD2420AB7BF}">
      <dgm:prSet phldrT="[Texto]" custT="1"/>
      <dgm:spPr>
        <a:solidFill>
          <a:srgbClr val="7030A0"/>
        </a:solidFill>
      </dgm:spPr>
      <dgm:t>
        <a:bodyPr/>
        <a:lstStyle/>
        <a:p>
          <a:r>
            <a:rPr lang="pt-BR" sz="1200" b="1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DISCIPLINAS</a:t>
          </a:r>
        </a:p>
      </dgm:t>
    </dgm:pt>
    <dgm:pt modelId="{185BE28F-13C2-46B3-A557-A27DA0534E52}" type="parTrans" cxnId="{3A1B431F-BEBE-412B-ACFD-1547698DDE7D}">
      <dgm:prSet/>
      <dgm:spPr/>
      <dgm:t>
        <a:bodyPr/>
        <a:lstStyle/>
        <a:p>
          <a:endParaRPr lang="pt-BR"/>
        </a:p>
      </dgm:t>
    </dgm:pt>
    <dgm:pt modelId="{ADC9857B-2CD3-4B0F-B2E6-6834AE159569}" type="sibTrans" cxnId="{3A1B431F-BEBE-412B-ACFD-1547698DDE7D}">
      <dgm:prSet/>
      <dgm:spPr/>
      <dgm:t>
        <a:bodyPr/>
        <a:lstStyle/>
        <a:p>
          <a:endParaRPr lang="pt-BR"/>
        </a:p>
      </dgm:t>
    </dgm:pt>
    <dgm:pt modelId="{179972C9-22E0-40BF-8401-B4E9328A5CB6}">
      <dgm:prSet phldrT="[Texto]" custT="1"/>
      <dgm:spPr>
        <a:solidFill>
          <a:srgbClr val="3333FF">
            <a:alpha val="90000"/>
          </a:srgbClr>
        </a:solidFill>
      </dgm:spPr>
      <dgm:t>
        <a:bodyPr/>
        <a:lstStyle/>
        <a:p>
          <a:r>
            <a:rPr lang="pt-BR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rPr>
            <a:t>TIPO DE TESTE</a:t>
          </a:r>
        </a:p>
      </dgm:t>
    </dgm:pt>
    <dgm:pt modelId="{BC721B2F-5E03-4A0B-A709-8BAFAD069A67}" type="parTrans" cxnId="{A316C706-46C4-490E-8B46-D92A26022A4E}">
      <dgm:prSet/>
      <dgm:spPr/>
      <dgm:t>
        <a:bodyPr/>
        <a:lstStyle/>
        <a:p>
          <a:endParaRPr lang="pt-BR"/>
        </a:p>
      </dgm:t>
    </dgm:pt>
    <dgm:pt modelId="{F4251C59-DB39-4A3A-8674-B00DA480496B}" type="sibTrans" cxnId="{A316C706-46C4-490E-8B46-D92A26022A4E}">
      <dgm:prSet/>
      <dgm:spPr/>
      <dgm:t>
        <a:bodyPr/>
        <a:lstStyle/>
        <a:p>
          <a:endParaRPr lang="pt-BR"/>
        </a:p>
      </dgm:t>
    </dgm:pt>
    <dgm:pt modelId="{B6FE667C-CA8D-45F8-B15C-4041CF47345C}">
      <dgm:prSet phldrT="[Texto]" custT="1"/>
      <dgm:spPr>
        <a:solidFill>
          <a:srgbClr val="C00000"/>
        </a:solidFill>
      </dgm:spPr>
      <dgm:t>
        <a:bodyPr/>
        <a:lstStyle/>
        <a:p>
          <a:r>
            <a:rPr lang="pt-BR" sz="1200" b="1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EFETIVIDADE</a:t>
          </a:r>
          <a:endParaRPr lang="pt-BR" sz="1600" b="1" dirty="0">
            <a:solidFill>
              <a:schemeClr val="bg1"/>
            </a:solidFill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38B32C1F-FD5C-4DF0-BFC9-A9FF4814E8D6}" type="parTrans" cxnId="{7C6A2B14-84FF-49C2-83D3-3370F5D689D5}">
      <dgm:prSet/>
      <dgm:spPr/>
      <dgm:t>
        <a:bodyPr/>
        <a:lstStyle/>
        <a:p>
          <a:endParaRPr lang="pt-BR"/>
        </a:p>
      </dgm:t>
    </dgm:pt>
    <dgm:pt modelId="{94052B96-309E-44E4-B00B-409452B75B31}" type="sibTrans" cxnId="{7C6A2B14-84FF-49C2-83D3-3370F5D689D5}">
      <dgm:prSet/>
      <dgm:spPr/>
      <dgm:t>
        <a:bodyPr/>
        <a:lstStyle/>
        <a:p>
          <a:endParaRPr lang="pt-BR"/>
        </a:p>
      </dgm:t>
    </dgm:pt>
    <dgm:pt modelId="{FB54B874-9949-430C-9379-AD4725590F9B}">
      <dgm:prSet phldrT="[Texto]" custT="1"/>
      <dgm:spPr>
        <a:solidFill>
          <a:srgbClr val="FFC000"/>
        </a:solidFill>
      </dgm:spPr>
      <dgm:t>
        <a:bodyPr/>
        <a:lstStyle/>
        <a:p>
          <a:r>
            <a:rPr lang="pt-BR" sz="1200" b="1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CATEGORIAS</a:t>
          </a:r>
        </a:p>
      </dgm:t>
    </dgm:pt>
    <dgm:pt modelId="{078044E6-C36C-4C9D-9B15-BC483AA71E26}" type="parTrans" cxnId="{29BEAB11-59D4-4789-8FB2-542AAEE97B19}">
      <dgm:prSet/>
      <dgm:spPr/>
      <dgm:t>
        <a:bodyPr/>
        <a:lstStyle/>
        <a:p>
          <a:endParaRPr lang="pt-BR"/>
        </a:p>
      </dgm:t>
    </dgm:pt>
    <dgm:pt modelId="{1E5C2A46-1A32-48AC-BF00-39C4D2AEC08A}" type="sibTrans" cxnId="{29BEAB11-59D4-4789-8FB2-542AAEE97B19}">
      <dgm:prSet/>
      <dgm:spPr/>
      <dgm:t>
        <a:bodyPr/>
        <a:lstStyle/>
        <a:p>
          <a:endParaRPr lang="pt-BR"/>
        </a:p>
      </dgm:t>
    </dgm:pt>
    <dgm:pt modelId="{23706ECA-DDEC-437D-9F36-244EA651DF8C}" type="pres">
      <dgm:prSet presAssocID="{DEDB3862-A842-4169-8091-7F592D8D92BB}" presName="outerComposite" presStyleCnt="0">
        <dgm:presLayoutVars>
          <dgm:chMax val="2"/>
          <dgm:animLvl val="lvl"/>
          <dgm:resizeHandles val="exact"/>
        </dgm:presLayoutVars>
      </dgm:prSet>
      <dgm:spPr/>
    </dgm:pt>
    <dgm:pt modelId="{BADF5EA6-CD89-4DA8-9439-00B1294CA5AE}" type="pres">
      <dgm:prSet presAssocID="{DEDB3862-A842-4169-8091-7F592D8D92BB}" presName="dummyMaxCanvas" presStyleCnt="0"/>
      <dgm:spPr/>
    </dgm:pt>
    <dgm:pt modelId="{73813098-6BCD-491F-84DE-14BFF8BF0F7E}" type="pres">
      <dgm:prSet presAssocID="{DEDB3862-A842-4169-8091-7F592D8D92BB}" presName="parentComposite" presStyleCnt="0"/>
      <dgm:spPr/>
    </dgm:pt>
    <dgm:pt modelId="{B578E111-10DD-42BD-B738-AFED6BEC4E35}" type="pres">
      <dgm:prSet presAssocID="{DEDB3862-A842-4169-8091-7F592D8D92BB}" presName="parent1" presStyleLbl="alignAccFollowNode1" presStyleIdx="0" presStyleCnt="4" custScaleY="96635" custLinFactNeighborX="-11864" custLinFactNeighborY="2135">
        <dgm:presLayoutVars>
          <dgm:chMax val="4"/>
        </dgm:presLayoutVars>
      </dgm:prSet>
      <dgm:spPr/>
    </dgm:pt>
    <dgm:pt modelId="{833E4E1E-3106-4E66-9254-C2D48837FCA5}" type="pres">
      <dgm:prSet presAssocID="{DEDB3862-A842-4169-8091-7F592D8D92BB}" presName="parent2" presStyleLbl="alignAccFollowNode1" presStyleIdx="1" presStyleCnt="4">
        <dgm:presLayoutVars>
          <dgm:chMax val="4"/>
        </dgm:presLayoutVars>
      </dgm:prSet>
      <dgm:spPr/>
    </dgm:pt>
    <dgm:pt modelId="{0EDC4F99-2420-4AB3-85FA-D9D875A56C71}" type="pres">
      <dgm:prSet presAssocID="{DEDB3862-A842-4169-8091-7F592D8D92BB}" presName="childrenComposite" presStyleCnt="0"/>
      <dgm:spPr/>
    </dgm:pt>
    <dgm:pt modelId="{8CC34D88-F003-45F2-BFCC-5B4593E4570C}" type="pres">
      <dgm:prSet presAssocID="{DEDB3862-A842-4169-8091-7F592D8D92BB}" presName="dummyMaxCanvas_ChildArea" presStyleCnt="0"/>
      <dgm:spPr/>
    </dgm:pt>
    <dgm:pt modelId="{FC352423-3F1A-406D-AFF5-4084E5C3AF84}" type="pres">
      <dgm:prSet presAssocID="{DEDB3862-A842-4169-8091-7F592D8D92BB}" presName="fulcrum" presStyleLbl="alignAccFollowNode1" presStyleIdx="2" presStyleCnt="4"/>
      <dgm:spPr/>
    </dgm:pt>
    <dgm:pt modelId="{4E618729-05F2-4E09-8CD9-5C72D2A8452C}" type="pres">
      <dgm:prSet presAssocID="{DEDB3862-A842-4169-8091-7F592D8D92BB}" presName="balance_31" presStyleLbl="alignAccFollowNode1" presStyleIdx="3" presStyleCnt="4">
        <dgm:presLayoutVars>
          <dgm:bulletEnabled val="1"/>
        </dgm:presLayoutVars>
      </dgm:prSet>
      <dgm:spPr/>
    </dgm:pt>
    <dgm:pt modelId="{908FB161-A03E-47F6-AC45-5B8E3902D479}" type="pres">
      <dgm:prSet presAssocID="{DEDB3862-A842-4169-8091-7F592D8D92BB}" presName="left_31_1" presStyleLbl="node1" presStyleIdx="0" presStyleCnt="4">
        <dgm:presLayoutVars>
          <dgm:bulletEnabled val="1"/>
        </dgm:presLayoutVars>
      </dgm:prSet>
      <dgm:spPr/>
    </dgm:pt>
    <dgm:pt modelId="{F7DF65E8-F302-4093-A5CE-F42D0BC1D41A}" type="pres">
      <dgm:prSet presAssocID="{DEDB3862-A842-4169-8091-7F592D8D92BB}" presName="left_31_2" presStyleLbl="node1" presStyleIdx="1" presStyleCnt="4">
        <dgm:presLayoutVars>
          <dgm:bulletEnabled val="1"/>
        </dgm:presLayoutVars>
      </dgm:prSet>
      <dgm:spPr/>
    </dgm:pt>
    <dgm:pt modelId="{89434731-857B-4D2B-AA9F-2791C2A71BB6}" type="pres">
      <dgm:prSet presAssocID="{DEDB3862-A842-4169-8091-7F592D8D92BB}" presName="left_31_3" presStyleLbl="node1" presStyleIdx="2" presStyleCnt="4">
        <dgm:presLayoutVars>
          <dgm:bulletEnabled val="1"/>
        </dgm:presLayoutVars>
      </dgm:prSet>
      <dgm:spPr/>
    </dgm:pt>
    <dgm:pt modelId="{31398779-9838-459B-8A80-7748308B46D1}" type="pres">
      <dgm:prSet presAssocID="{DEDB3862-A842-4169-8091-7F592D8D92BB}" presName="right_31_1" presStyleLbl="node1" presStyleIdx="3" presStyleCnt="4">
        <dgm:presLayoutVars>
          <dgm:bulletEnabled val="1"/>
        </dgm:presLayoutVars>
      </dgm:prSet>
      <dgm:spPr/>
    </dgm:pt>
  </dgm:ptLst>
  <dgm:cxnLst>
    <dgm:cxn modelId="{A316C706-46C4-490E-8B46-D92A26022A4E}" srcId="{DEDB3862-A842-4169-8091-7F592D8D92BB}" destId="{179972C9-22E0-40BF-8401-B4E9328A5CB6}" srcOrd="1" destOrd="0" parTransId="{BC721B2F-5E03-4A0B-A709-8BAFAD069A67}" sibTransId="{F4251C59-DB39-4A3A-8674-B00DA480496B}"/>
    <dgm:cxn modelId="{29BEAB11-59D4-4789-8FB2-542AAEE97B19}" srcId="{F1F7807E-226A-4C92-BC0B-224537BBCA36}" destId="{FB54B874-9949-430C-9379-AD4725590F9B}" srcOrd="2" destOrd="0" parTransId="{078044E6-C36C-4C9D-9B15-BC483AA71E26}" sibTransId="{1E5C2A46-1A32-48AC-BF00-39C4D2AEC08A}"/>
    <dgm:cxn modelId="{7C6A2B14-84FF-49C2-83D3-3370F5D689D5}" srcId="{179972C9-22E0-40BF-8401-B4E9328A5CB6}" destId="{B6FE667C-CA8D-45F8-B15C-4041CF47345C}" srcOrd="0" destOrd="0" parTransId="{38B32C1F-FD5C-4DF0-BFC9-A9FF4814E8D6}" sibTransId="{94052B96-309E-44E4-B00B-409452B75B31}"/>
    <dgm:cxn modelId="{3A1B431F-BEBE-412B-ACFD-1547698DDE7D}" srcId="{F1F7807E-226A-4C92-BC0B-224537BBCA36}" destId="{7600B6FC-E4D0-4985-A158-EFD2420AB7BF}" srcOrd="1" destOrd="0" parTransId="{185BE28F-13C2-46B3-A557-A27DA0534E52}" sibTransId="{ADC9857B-2CD3-4B0F-B2E6-6834AE159569}"/>
    <dgm:cxn modelId="{A48B1E65-B168-4253-B627-6482519F4000}" type="presOf" srcId="{179972C9-22E0-40BF-8401-B4E9328A5CB6}" destId="{833E4E1E-3106-4E66-9254-C2D48837FCA5}" srcOrd="0" destOrd="0" presId="urn:microsoft.com/office/officeart/2005/8/layout/balance1"/>
    <dgm:cxn modelId="{0D711F6D-8A52-42D2-A321-6A2036F6B1B6}" type="presOf" srcId="{F1F7807E-226A-4C92-BC0B-224537BBCA36}" destId="{B578E111-10DD-42BD-B738-AFED6BEC4E35}" srcOrd="0" destOrd="0" presId="urn:microsoft.com/office/officeart/2005/8/layout/balance1"/>
    <dgm:cxn modelId="{38F8629C-6761-4A2F-B3E6-B35D74E4E4C7}" type="presOf" srcId="{DEDB3862-A842-4169-8091-7F592D8D92BB}" destId="{23706ECA-DDEC-437D-9F36-244EA651DF8C}" srcOrd="0" destOrd="0" presId="urn:microsoft.com/office/officeart/2005/8/layout/balance1"/>
    <dgm:cxn modelId="{DB81069D-CE5B-4A95-9127-C73F1CFE2D6E}" srcId="{DEDB3862-A842-4169-8091-7F592D8D92BB}" destId="{F1F7807E-226A-4C92-BC0B-224537BBCA36}" srcOrd="0" destOrd="0" parTransId="{D23BDD81-ADBF-4094-9131-7CC446D4B72D}" sibTransId="{0CC06C0D-2373-424B-B909-E9B5710AE6A7}"/>
    <dgm:cxn modelId="{9CAABEB9-C7EC-49AC-AEFD-14D911ED7EAD}" type="presOf" srcId="{FB54B874-9949-430C-9379-AD4725590F9B}" destId="{89434731-857B-4D2B-AA9F-2791C2A71BB6}" srcOrd="0" destOrd="0" presId="urn:microsoft.com/office/officeart/2005/8/layout/balance1"/>
    <dgm:cxn modelId="{0CF9DBBA-8B42-4B57-9776-C4DC9190DF70}" type="presOf" srcId="{7600B6FC-E4D0-4985-A158-EFD2420AB7BF}" destId="{F7DF65E8-F302-4093-A5CE-F42D0BC1D41A}" srcOrd="0" destOrd="0" presId="urn:microsoft.com/office/officeart/2005/8/layout/balance1"/>
    <dgm:cxn modelId="{5B332CD5-219C-46A5-99BD-8676E168C79A}" type="presOf" srcId="{CBE0BA61-FF2B-43A7-B5AB-522BD2898D9A}" destId="{908FB161-A03E-47F6-AC45-5B8E3902D479}" srcOrd="0" destOrd="0" presId="urn:microsoft.com/office/officeart/2005/8/layout/balance1"/>
    <dgm:cxn modelId="{CF59A2EE-0FB8-4D31-991D-0491E55A87BE}" srcId="{F1F7807E-226A-4C92-BC0B-224537BBCA36}" destId="{CBE0BA61-FF2B-43A7-B5AB-522BD2898D9A}" srcOrd="0" destOrd="0" parTransId="{2B71E30E-330C-4316-AB88-970E4A53056A}" sibTransId="{2EAFFC74-54B5-4DBA-9975-F4E8AC22CDCE}"/>
    <dgm:cxn modelId="{528906F5-CED8-4CB1-B305-93020FC6E598}" type="presOf" srcId="{B6FE667C-CA8D-45F8-B15C-4041CF47345C}" destId="{31398779-9838-459B-8A80-7748308B46D1}" srcOrd="0" destOrd="0" presId="urn:microsoft.com/office/officeart/2005/8/layout/balance1"/>
    <dgm:cxn modelId="{E82C8E7A-5283-457B-A9C8-BD9117474C2D}" type="presParOf" srcId="{23706ECA-DDEC-437D-9F36-244EA651DF8C}" destId="{BADF5EA6-CD89-4DA8-9439-00B1294CA5AE}" srcOrd="0" destOrd="0" presId="urn:microsoft.com/office/officeart/2005/8/layout/balance1"/>
    <dgm:cxn modelId="{1A7DDA52-C309-447C-AA63-D80A76DF0D75}" type="presParOf" srcId="{23706ECA-DDEC-437D-9F36-244EA651DF8C}" destId="{73813098-6BCD-491F-84DE-14BFF8BF0F7E}" srcOrd="1" destOrd="0" presId="urn:microsoft.com/office/officeart/2005/8/layout/balance1"/>
    <dgm:cxn modelId="{442B9420-C65A-4503-80A6-22E97F0736CB}" type="presParOf" srcId="{73813098-6BCD-491F-84DE-14BFF8BF0F7E}" destId="{B578E111-10DD-42BD-B738-AFED6BEC4E35}" srcOrd="0" destOrd="0" presId="urn:microsoft.com/office/officeart/2005/8/layout/balance1"/>
    <dgm:cxn modelId="{DB716322-A804-49B8-9320-D7D2F57B6F0C}" type="presParOf" srcId="{73813098-6BCD-491F-84DE-14BFF8BF0F7E}" destId="{833E4E1E-3106-4E66-9254-C2D48837FCA5}" srcOrd="1" destOrd="0" presId="urn:microsoft.com/office/officeart/2005/8/layout/balance1"/>
    <dgm:cxn modelId="{3BCF3081-A7D1-4BD6-89B8-2DF14242E2F9}" type="presParOf" srcId="{23706ECA-DDEC-437D-9F36-244EA651DF8C}" destId="{0EDC4F99-2420-4AB3-85FA-D9D875A56C71}" srcOrd="2" destOrd="0" presId="urn:microsoft.com/office/officeart/2005/8/layout/balance1"/>
    <dgm:cxn modelId="{9AC5F67A-4F87-455B-A740-CC6EA8E0B2D7}" type="presParOf" srcId="{0EDC4F99-2420-4AB3-85FA-D9D875A56C71}" destId="{8CC34D88-F003-45F2-BFCC-5B4593E4570C}" srcOrd="0" destOrd="0" presId="urn:microsoft.com/office/officeart/2005/8/layout/balance1"/>
    <dgm:cxn modelId="{2122ED19-BA17-4CB1-A373-F4A06BA3AED5}" type="presParOf" srcId="{0EDC4F99-2420-4AB3-85FA-D9D875A56C71}" destId="{FC352423-3F1A-406D-AFF5-4084E5C3AF84}" srcOrd="1" destOrd="0" presId="urn:microsoft.com/office/officeart/2005/8/layout/balance1"/>
    <dgm:cxn modelId="{906C2506-70C3-4D02-B060-A51D8DEEE453}" type="presParOf" srcId="{0EDC4F99-2420-4AB3-85FA-D9D875A56C71}" destId="{4E618729-05F2-4E09-8CD9-5C72D2A8452C}" srcOrd="2" destOrd="0" presId="urn:microsoft.com/office/officeart/2005/8/layout/balance1"/>
    <dgm:cxn modelId="{3A90C992-3031-4DA8-BB0A-619B6A1AAA02}" type="presParOf" srcId="{0EDC4F99-2420-4AB3-85FA-D9D875A56C71}" destId="{908FB161-A03E-47F6-AC45-5B8E3902D479}" srcOrd="3" destOrd="0" presId="urn:microsoft.com/office/officeart/2005/8/layout/balance1"/>
    <dgm:cxn modelId="{C8836033-B450-46CE-848C-BE5D5AD5673A}" type="presParOf" srcId="{0EDC4F99-2420-4AB3-85FA-D9D875A56C71}" destId="{F7DF65E8-F302-4093-A5CE-F42D0BC1D41A}" srcOrd="4" destOrd="0" presId="urn:microsoft.com/office/officeart/2005/8/layout/balance1"/>
    <dgm:cxn modelId="{C3319A8A-F428-4FF1-9DD6-D67EDE1CA870}" type="presParOf" srcId="{0EDC4F99-2420-4AB3-85FA-D9D875A56C71}" destId="{89434731-857B-4D2B-AA9F-2791C2A71BB6}" srcOrd="5" destOrd="0" presId="urn:microsoft.com/office/officeart/2005/8/layout/balance1"/>
    <dgm:cxn modelId="{3A555DB2-1CAC-4140-B1B4-7895E041DCA5}" type="presParOf" srcId="{0EDC4F99-2420-4AB3-85FA-D9D875A56C71}" destId="{31398779-9838-459B-8A80-7748308B46D1}" srcOrd="6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1071F0F-C30C-4B6C-8A78-C764FF1BBCAE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E4E4603B-A851-42C6-957E-2C951F8268D0}">
      <dgm:prSet phldrT="[Texto]" custT="1"/>
      <dgm:spPr/>
      <dgm:t>
        <a:bodyPr/>
        <a:lstStyle/>
        <a:p>
          <a:r>
            <a:rPr lang="pt-BR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rPr>
            <a:t>EM COMPETIÇÃO</a:t>
          </a:r>
          <a:endParaRPr lang="pt-BR" sz="1400" dirty="0">
            <a:solidFill>
              <a:schemeClr val="bg1"/>
            </a:solidFill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4A47B8F7-437E-4E1B-AAE3-5652E2CA0E62}" type="parTrans" cxnId="{688E9720-6681-44B0-A903-8AD5F7959C79}">
      <dgm:prSet/>
      <dgm:spPr/>
      <dgm:t>
        <a:bodyPr/>
        <a:lstStyle/>
        <a:p>
          <a:endParaRPr lang="pt-BR" sz="1200">
            <a:solidFill>
              <a:schemeClr val="bg1"/>
            </a:solidFill>
          </a:endParaRPr>
        </a:p>
      </dgm:t>
    </dgm:pt>
    <dgm:pt modelId="{347C5ABD-FE3C-4B54-8807-40ECBA598959}" type="sibTrans" cxnId="{688E9720-6681-44B0-A903-8AD5F7959C79}">
      <dgm:prSet/>
      <dgm:spPr/>
      <dgm:t>
        <a:bodyPr/>
        <a:lstStyle/>
        <a:p>
          <a:endParaRPr lang="pt-BR" sz="1200">
            <a:solidFill>
              <a:schemeClr val="bg1"/>
            </a:solidFill>
          </a:endParaRPr>
        </a:p>
      </dgm:t>
    </dgm:pt>
    <dgm:pt modelId="{87DBC9D0-B7A9-473C-8595-293AE3FAE983}">
      <dgm:prSet custT="1"/>
      <dgm:spPr/>
      <dgm:t>
        <a:bodyPr/>
        <a:lstStyle/>
        <a:p>
          <a:r>
            <a:rPr lang="pt-BR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rPr>
            <a:t>FORA DE COMPETIÇÃO</a:t>
          </a:r>
          <a:endParaRPr lang="pt-BR" sz="1400" dirty="0">
            <a:solidFill>
              <a:schemeClr val="bg1"/>
            </a:solidFill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43C791D1-C69C-46F0-90CD-7D63F562055C}" type="parTrans" cxnId="{DACC04D5-42F5-42A6-AE2E-EF756FFB364B}">
      <dgm:prSet/>
      <dgm:spPr/>
      <dgm:t>
        <a:bodyPr/>
        <a:lstStyle/>
        <a:p>
          <a:endParaRPr lang="pt-BR" sz="1200">
            <a:solidFill>
              <a:schemeClr val="bg1"/>
            </a:solidFill>
          </a:endParaRPr>
        </a:p>
      </dgm:t>
    </dgm:pt>
    <dgm:pt modelId="{3A984837-4658-4CF2-A81E-B70008B3C09E}" type="sibTrans" cxnId="{DACC04D5-42F5-42A6-AE2E-EF756FFB364B}">
      <dgm:prSet/>
      <dgm:spPr/>
      <dgm:t>
        <a:bodyPr/>
        <a:lstStyle/>
        <a:p>
          <a:endParaRPr lang="pt-BR" sz="1200">
            <a:solidFill>
              <a:schemeClr val="bg1"/>
            </a:solidFill>
          </a:endParaRPr>
        </a:p>
      </dgm:t>
    </dgm:pt>
    <dgm:pt modelId="{3B585DD6-2131-4FCC-9B3E-FCE2A52FBF48}">
      <dgm:prSet custT="1"/>
      <dgm:spPr/>
      <dgm:t>
        <a:bodyPr/>
        <a:lstStyle/>
        <a:p>
          <a:r>
            <a:rPr lang="pt-BR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rPr>
            <a:t>URINA</a:t>
          </a:r>
          <a:endParaRPr lang="pt-BR" sz="1400" dirty="0">
            <a:solidFill>
              <a:schemeClr val="bg1"/>
            </a:solidFill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8B31E28F-9BCE-4924-8B9F-BDE96809B505}" type="parTrans" cxnId="{45DED4B1-FFCC-46FB-B856-4208E0CF184C}">
      <dgm:prSet/>
      <dgm:spPr/>
      <dgm:t>
        <a:bodyPr/>
        <a:lstStyle/>
        <a:p>
          <a:endParaRPr lang="pt-BR" sz="1200">
            <a:solidFill>
              <a:schemeClr val="bg1"/>
            </a:solidFill>
          </a:endParaRPr>
        </a:p>
      </dgm:t>
    </dgm:pt>
    <dgm:pt modelId="{2504AB3E-3441-4A82-99A9-84D39DD78C97}" type="sibTrans" cxnId="{45DED4B1-FFCC-46FB-B856-4208E0CF184C}">
      <dgm:prSet/>
      <dgm:spPr/>
      <dgm:t>
        <a:bodyPr/>
        <a:lstStyle/>
        <a:p>
          <a:endParaRPr lang="pt-BR" sz="1200">
            <a:solidFill>
              <a:schemeClr val="bg1"/>
            </a:solidFill>
          </a:endParaRPr>
        </a:p>
      </dgm:t>
    </dgm:pt>
    <dgm:pt modelId="{B78CAD34-B115-46F0-BA60-A8C572B56381}">
      <dgm:prSet custT="1"/>
      <dgm:spPr/>
      <dgm:t>
        <a:bodyPr/>
        <a:lstStyle/>
        <a:p>
          <a:r>
            <a:rPr lang="pt-BR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rPr>
            <a:t>SANGUE</a:t>
          </a:r>
          <a:endParaRPr lang="pt-BR" sz="1400" dirty="0">
            <a:solidFill>
              <a:schemeClr val="bg1"/>
            </a:solidFill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4F91F133-8A1A-441A-9C9F-E647AC699976}" type="parTrans" cxnId="{039402E2-CBC5-4987-B534-70628F05A6EE}">
      <dgm:prSet/>
      <dgm:spPr/>
      <dgm:t>
        <a:bodyPr/>
        <a:lstStyle/>
        <a:p>
          <a:endParaRPr lang="pt-BR" sz="1200">
            <a:solidFill>
              <a:schemeClr val="bg1"/>
            </a:solidFill>
          </a:endParaRPr>
        </a:p>
      </dgm:t>
    </dgm:pt>
    <dgm:pt modelId="{A0C26D35-EF69-4388-A0C9-E2660872562B}" type="sibTrans" cxnId="{039402E2-CBC5-4987-B534-70628F05A6EE}">
      <dgm:prSet/>
      <dgm:spPr/>
      <dgm:t>
        <a:bodyPr/>
        <a:lstStyle/>
        <a:p>
          <a:endParaRPr lang="pt-BR" sz="1200">
            <a:solidFill>
              <a:schemeClr val="bg1"/>
            </a:solidFill>
          </a:endParaRPr>
        </a:p>
      </dgm:t>
    </dgm:pt>
    <dgm:pt modelId="{CF7A7C7B-16E6-4DA0-9CD5-90C4EF2EBC86}">
      <dgm:prSet custT="1"/>
      <dgm:spPr/>
      <dgm:t>
        <a:bodyPr/>
        <a:lstStyle/>
        <a:p>
          <a:r>
            <a:rPr lang="pt-BR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rPr>
            <a:t>ABP</a:t>
          </a:r>
          <a:r>
            <a:rPr lang="pt-BR" sz="14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  </a:t>
          </a:r>
          <a:r>
            <a:rPr lang="pt-BR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rPr>
            <a:t>HEMATOLÓGICO</a:t>
          </a:r>
          <a:r>
            <a:rPr lang="pt-BR" sz="14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 </a:t>
          </a:r>
        </a:p>
      </dgm:t>
    </dgm:pt>
    <dgm:pt modelId="{F246B8C9-3824-4DBE-9634-D9B58D4AE52E}" type="parTrans" cxnId="{3E1044AF-10BC-46E4-B84B-92EB2AED6EC5}">
      <dgm:prSet/>
      <dgm:spPr/>
      <dgm:t>
        <a:bodyPr/>
        <a:lstStyle/>
        <a:p>
          <a:endParaRPr lang="pt-BR" sz="1200">
            <a:solidFill>
              <a:schemeClr val="bg1"/>
            </a:solidFill>
          </a:endParaRPr>
        </a:p>
      </dgm:t>
    </dgm:pt>
    <dgm:pt modelId="{24FCB23B-74DA-4A88-B6BB-F0243F628D3D}" type="sibTrans" cxnId="{3E1044AF-10BC-46E4-B84B-92EB2AED6EC5}">
      <dgm:prSet/>
      <dgm:spPr/>
      <dgm:t>
        <a:bodyPr/>
        <a:lstStyle/>
        <a:p>
          <a:endParaRPr lang="pt-BR" sz="1200">
            <a:solidFill>
              <a:schemeClr val="bg1"/>
            </a:solidFill>
          </a:endParaRPr>
        </a:p>
      </dgm:t>
    </dgm:pt>
    <dgm:pt modelId="{C71C697E-ADBA-4B51-A6EF-C3F72C482100}">
      <dgm:prSet phldrT="[Texto]" custT="1"/>
      <dgm:spPr/>
      <dgm:t>
        <a:bodyPr/>
        <a:lstStyle/>
        <a:p>
          <a:r>
            <a:rPr lang="pt-BR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rPr>
            <a:t>Estimulantes;</a:t>
          </a:r>
        </a:p>
      </dgm:t>
    </dgm:pt>
    <dgm:pt modelId="{F41649BC-50EF-45DC-96B3-D7CB243EC114}" type="parTrans" cxnId="{00387009-CBA0-493B-8DE3-EFDBDE201C05}">
      <dgm:prSet/>
      <dgm:spPr/>
      <dgm:t>
        <a:bodyPr/>
        <a:lstStyle/>
        <a:p>
          <a:endParaRPr lang="pt-BR" sz="1200"/>
        </a:p>
      </dgm:t>
    </dgm:pt>
    <dgm:pt modelId="{31593B7B-BFB7-45DD-81C0-C93984E8F40B}" type="sibTrans" cxnId="{00387009-CBA0-493B-8DE3-EFDBDE201C05}">
      <dgm:prSet/>
      <dgm:spPr/>
      <dgm:t>
        <a:bodyPr/>
        <a:lstStyle/>
        <a:p>
          <a:endParaRPr lang="pt-BR" sz="1200"/>
        </a:p>
      </dgm:t>
    </dgm:pt>
    <dgm:pt modelId="{5F13B3B3-BD38-4EFC-9AEC-3682C58B581B}">
      <dgm:prSet custT="1"/>
      <dgm:spPr/>
      <dgm:t>
        <a:bodyPr/>
        <a:lstStyle/>
        <a:p>
          <a:r>
            <a:rPr lang="pt-BR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rPr>
            <a:t>Substâncias de uso intermitente;</a:t>
          </a:r>
        </a:p>
      </dgm:t>
    </dgm:pt>
    <dgm:pt modelId="{CCCF001C-BD42-4ECE-AA92-5863EC2DD1EE}" type="parTrans" cxnId="{C3B4CFFC-8D1B-4A78-9FF8-94E7BD13696C}">
      <dgm:prSet/>
      <dgm:spPr/>
      <dgm:t>
        <a:bodyPr/>
        <a:lstStyle/>
        <a:p>
          <a:endParaRPr lang="pt-BR" sz="1200"/>
        </a:p>
      </dgm:t>
    </dgm:pt>
    <dgm:pt modelId="{84AD5C60-BE38-49FC-9DE7-8357ABA1B817}" type="sibTrans" cxnId="{C3B4CFFC-8D1B-4A78-9FF8-94E7BD13696C}">
      <dgm:prSet/>
      <dgm:spPr/>
      <dgm:t>
        <a:bodyPr/>
        <a:lstStyle/>
        <a:p>
          <a:endParaRPr lang="pt-BR" sz="1200"/>
        </a:p>
      </dgm:t>
    </dgm:pt>
    <dgm:pt modelId="{2D490614-F2B1-40D4-90B9-159D930F0763}">
      <dgm:prSet custT="1"/>
      <dgm:spPr/>
      <dgm:t>
        <a:bodyPr/>
        <a:lstStyle/>
        <a:p>
          <a:r>
            <a:rPr lang="pt-BR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rPr>
            <a:t>Matriz que possibilita avaliação da maior variedade de substâncias, módulo esteroidal do PB, indicado como rotina de testes;</a:t>
          </a:r>
        </a:p>
      </dgm:t>
    </dgm:pt>
    <dgm:pt modelId="{C35FA3E9-799C-488C-B9CB-9E0301C6915E}" type="parTrans" cxnId="{79766158-65A1-410A-B42D-ACDA830004D3}">
      <dgm:prSet/>
      <dgm:spPr/>
      <dgm:t>
        <a:bodyPr/>
        <a:lstStyle/>
        <a:p>
          <a:endParaRPr lang="pt-BR" sz="1200"/>
        </a:p>
      </dgm:t>
    </dgm:pt>
    <dgm:pt modelId="{DC3A4D4C-2E17-4254-BE1F-528B3480535A}" type="sibTrans" cxnId="{79766158-65A1-410A-B42D-ACDA830004D3}">
      <dgm:prSet/>
      <dgm:spPr/>
      <dgm:t>
        <a:bodyPr/>
        <a:lstStyle/>
        <a:p>
          <a:endParaRPr lang="pt-BR" sz="1200"/>
        </a:p>
      </dgm:t>
    </dgm:pt>
    <dgm:pt modelId="{C0704664-C28A-46B0-9B77-54260EE42725}">
      <dgm:prSet custT="1"/>
      <dgm:spPr/>
      <dgm:t>
        <a:bodyPr/>
        <a:lstStyle/>
        <a:p>
          <a:r>
            <a:rPr lang="pt-BR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rPr>
            <a:t>Certas substâncias só podem ser detectadas nessa matriz.</a:t>
          </a:r>
        </a:p>
      </dgm:t>
    </dgm:pt>
    <dgm:pt modelId="{F6CE6D27-70F0-4C69-8CA7-5BCEC90A82B6}" type="parTrans" cxnId="{207C9090-09F7-473B-85CA-494E1F10EEB4}">
      <dgm:prSet/>
      <dgm:spPr/>
      <dgm:t>
        <a:bodyPr/>
        <a:lstStyle/>
        <a:p>
          <a:endParaRPr lang="pt-BR" sz="1200"/>
        </a:p>
      </dgm:t>
    </dgm:pt>
    <dgm:pt modelId="{05BAA34E-0F19-49A4-B91A-5CAFD8E19F36}" type="sibTrans" cxnId="{207C9090-09F7-473B-85CA-494E1F10EEB4}">
      <dgm:prSet/>
      <dgm:spPr/>
      <dgm:t>
        <a:bodyPr/>
        <a:lstStyle/>
        <a:p>
          <a:endParaRPr lang="pt-BR" sz="1200"/>
        </a:p>
      </dgm:t>
    </dgm:pt>
    <dgm:pt modelId="{5A0D263B-94FE-4D5F-887B-F693E3558C7C}">
      <dgm:prSet custT="1"/>
      <dgm:spPr/>
      <dgm:t>
        <a:bodyPr/>
        <a:lstStyle/>
        <a:p>
          <a:r>
            <a:rPr lang="pt-BR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rPr>
            <a:t>Método avançado de identificação de uso de substância.</a:t>
          </a:r>
        </a:p>
      </dgm:t>
    </dgm:pt>
    <dgm:pt modelId="{B699DD0C-7B11-4E67-A614-DA2261E1A067}" type="parTrans" cxnId="{7E88BE9E-687C-4683-9153-CE0C0351C242}">
      <dgm:prSet/>
      <dgm:spPr/>
      <dgm:t>
        <a:bodyPr/>
        <a:lstStyle/>
        <a:p>
          <a:endParaRPr lang="pt-BR" sz="1200"/>
        </a:p>
      </dgm:t>
    </dgm:pt>
    <dgm:pt modelId="{EA14122F-91D4-4790-B152-01C912C5EB1A}" type="sibTrans" cxnId="{7E88BE9E-687C-4683-9153-CE0C0351C242}">
      <dgm:prSet/>
      <dgm:spPr/>
      <dgm:t>
        <a:bodyPr/>
        <a:lstStyle/>
        <a:p>
          <a:endParaRPr lang="pt-BR" sz="1200"/>
        </a:p>
      </dgm:t>
    </dgm:pt>
    <dgm:pt modelId="{359D27B2-F1E2-4093-A68A-3272941795AE}">
      <dgm:prSet phldrT="[Texto]" custT="1"/>
      <dgm:spPr/>
      <dgm:t>
        <a:bodyPr/>
        <a:lstStyle/>
        <a:p>
          <a:r>
            <a:rPr lang="pt-BR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rPr>
            <a:t>Narcóticos;</a:t>
          </a:r>
        </a:p>
      </dgm:t>
    </dgm:pt>
    <dgm:pt modelId="{B2296B83-7862-47D5-B3A3-50DEFA2B5203}" type="parTrans" cxnId="{E9D39EE7-BB80-49A1-8C5F-94436E3BB995}">
      <dgm:prSet/>
      <dgm:spPr/>
      <dgm:t>
        <a:bodyPr/>
        <a:lstStyle/>
        <a:p>
          <a:endParaRPr lang="pt-BR"/>
        </a:p>
      </dgm:t>
    </dgm:pt>
    <dgm:pt modelId="{35BA15FB-1FB7-479E-A20C-55D6171D2292}" type="sibTrans" cxnId="{E9D39EE7-BB80-49A1-8C5F-94436E3BB995}">
      <dgm:prSet/>
      <dgm:spPr/>
      <dgm:t>
        <a:bodyPr/>
        <a:lstStyle/>
        <a:p>
          <a:endParaRPr lang="pt-BR"/>
        </a:p>
      </dgm:t>
    </dgm:pt>
    <dgm:pt modelId="{FD61AEEF-3068-4D2A-BAD7-1A42161ED59B}">
      <dgm:prSet phldrT="[Texto]" custT="1"/>
      <dgm:spPr/>
      <dgm:t>
        <a:bodyPr/>
        <a:lstStyle/>
        <a:p>
          <a:r>
            <a:rPr lang="pt-BR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rPr>
            <a:t>Canabióides;</a:t>
          </a:r>
        </a:p>
      </dgm:t>
    </dgm:pt>
    <dgm:pt modelId="{F9357FD1-A33B-4A9D-8B7D-8DC4255AB3F8}" type="parTrans" cxnId="{00EB1214-494D-49AC-B08A-14DDDEAED974}">
      <dgm:prSet/>
      <dgm:spPr/>
      <dgm:t>
        <a:bodyPr/>
        <a:lstStyle/>
        <a:p>
          <a:endParaRPr lang="pt-BR"/>
        </a:p>
      </dgm:t>
    </dgm:pt>
    <dgm:pt modelId="{5BB181B6-28DF-4269-9244-E559308EAA93}" type="sibTrans" cxnId="{00EB1214-494D-49AC-B08A-14DDDEAED974}">
      <dgm:prSet/>
      <dgm:spPr/>
      <dgm:t>
        <a:bodyPr/>
        <a:lstStyle/>
        <a:p>
          <a:endParaRPr lang="pt-BR"/>
        </a:p>
      </dgm:t>
    </dgm:pt>
    <dgm:pt modelId="{BCC3A958-7BFB-43A5-93C1-ECA1F6311341}">
      <dgm:prSet phldrT="[Texto]" custT="1"/>
      <dgm:spPr/>
      <dgm:t>
        <a:bodyPr/>
        <a:lstStyle/>
        <a:p>
          <a:r>
            <a:rPr lang="pt-BR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rPr>
            <a:t>Glicocorticoides</a:t>
          </a:r>
          <a:r>
            <a:rPr lang="pt-BR" sz="14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;</a:t>
          </a:r>
        </a:p>
      </dgm:t>
    </dgm:pt>
    <dgm:pt modelId="{AC6FEE2B-3A62-411D-A0F0-B1E123606D14}" type="parTrans" cxnId="{CDA1EF25-025B-4B99-8A8D-BB3FBADA8F29}">
      <dgm:prSet/>
      <dgm:spPr/>
      <dgm:t>
        <a:bodyPr/>
        <a:lstStyle/>
        <a:p>
          <a:endParaRPr lang="pt-BR"/>
        </a:p>
      </dgm:t>
    </dgm:pt>
    <dgm:pt modelId="{F0961F6F-C5DF-47C9-B504-377202BFAD32}" type="sibTrans" cxnId="{CDA1EF25-025B-4B99-8A8D-BB3FBADA8F29}">
      <dgm:prSet/>
      <dgm:spPr/>
      <dgm:t>
        <a:bodyPr/>
        <a:lstStyle/>
        <a:p>
          <a:endParaRPr lang="pt-BR"/>
        </a:p>
      </dgm:t>
    </dgm:pt>
    <dgm:pt modelId="{E6D94285-6715-4104-A6FF-F173CFD88AC0}">
      <dgm:prSet custT="1"/>
      <dgm:spPr/>
      <dgm:t>
        <a:bodyPr/>
        <a:lstStyle/>
        <a:p>
          <a:r>
            <a:rPr lang="pt-BR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rPr>
            <a:t>Micro dosagens;</a:t>
          </a:r>
        </a:p>
      </dgm:t>
    </dgm:pt>
    <dgm:pt modelId="{938093D8-8180-41F6-BCD9-3AEF4C3C1554}" type="parTrans" cxnId="{9942DB7B-5430-4BE6-A20B-4513D526C749}">
      <dgm:prSet/>
      <dgm:spPr/>
      <dgm:t>
        <a:bodyPr/>
        <a:lstStyle/>
        <a:p>
          <a:endParaRPr lang="pt-BR"/>
        </a:p>
      </dgm:t>
    </dgm:pt>
    <dgm:pt modelId="{49FF7F89-1629-48A0-8F7C-4ED6FAEB1552}" type="sibTrans" cxnId="{9942DB7B-5430-4BE6-A20B-4513D526C749}">
      <dgm:prSet/>
      <dgm:spPr/>
      <dgm:t>
        <a:bodyPr/>
        <a:lstStyle/>
        <a:p>
          <a:endParaRPr lang="pt-BR"/>
        </a:p>
      </dgm:t>
    </dgm:pt>
    <dgm:pt modelId="{9AE041B9-5AC7-402D-A93C-DA701024D68E}">
      <dgm:prSet custT="1"/>
      <dgm:spPr/>
      <dgm:t>
        <a:bodyPr/>
        <a:lstStyle/>
        <a:p>
          <a:r>
            <a:rPr lang="pt-BR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rPr>
            <a:t>Outros padrões com janela de uso;</a:t>
          </a:r>
        </a:p>
      </dgm:t>
    </dgm:pt>
    <dgm:pt modelId="{58FDC27A-A720-4CEE-8F52-37145F285E39}" type="parTrans" cxnId="{82339583-D144-4426-91F4-00DF8FDBF846}">
      <dgm:prSet/>
      <dgm:spPr/>
      <dgm:t>
        <a:bodyPr/>
        <a:lstStyle/>
        <a:p>
          <a:endParaRPr lang="pt-BR"/>
        </a:p>
      </dgm:t>
    </dgm:pt>
    <dgm:pt modelId="{57DEF3F2-6A6A-4EBD-908C-6E723A41D906}" type="sibTrans" cxnId="{82339583-D144-4426-91F4-00DF8FDBF846}">
      <dgm:prSet/>
      <dgm:spPr/>
      <dgm:t>
        <a:bodyPr/>
        <a:lstStyle/>
        <a:p>
          <a:endParaRPr lang="pt-BR"/>
        </a:p>
      </dgm:t>
    </dgm:pt>
    <dgm:pt modelId="{42201B3F-B242-4440-8584-34A62F491C90}">
      <dgm:prSet custT="1"/>
      <dgm:spPr/>
      <dgm:t>
        <a:bodyPr/>
        <a:lstStyle/>
        <a:p>
          <a:r>
            <a:rPr lang="pt-BR" sz="1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rPr>
            <a:t>Exemplos:</a:t>
          </a:r>
        </a:p>
      </dgm:t>
    </dgm:pt>
    <dgm:pt modelId="{76D2A967-4781-4D53-89E6-6E131573376D}" type="parTrans" cxnId="{7A809348-A0F0-452B-918E-263CF5A56023}">
      <dgm:prSet/>
      <dgm:spPr/>
      <dgm:t>
        <a:bodyPr/>
        <a:lstStyle/>
        <a:p>
          <a:endParaRPr lang="pt-BR"/>
        </a:p>
      </dgm:t>
    </dgm:pt>
    <dgm:pt modelId="{4E520225-BFFA-4C5D-BD2B-B53B455A0F60}" type="sibTrans" cxnId="{7A809348-A0F0-452B-918E-263CF5A56023}">
      <dgm:prSet/>
      <dgm:spPr/>
      <dgm:t>
        <a:bodyPr/>
        <a:lstStyle/>
        <a:p>
          <a:endParaRPr lang="pt-BR"/>
        </a:p>
      </dgm:t>
    </dgm:pt>
    <dgm:pt modelId="{D4A285AB-0AD8-4071-A3EA-050624179E6C}">
      <dgm:prSet custT="1"/>
      <dgm:spPr/>
      <dgm:t>
        <a:bodyPr/>
        <a:lstStyle/>
        <a:p>
          <a:r>
            <a:rPr lang="pt-BR" sz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rPr>
            <a:t>Transfusões, </a:t>
          </a:r>
        </a:p>
      </dgm:t>
    </dgm:pt>
    <dgm:pt modelId="{3310510E-CB56-4627-B3B5-A672764C0C34}" type="parTrans" cxnId="{E6172758-F01F-4D94-9677-6735E2086674}">
      <dgm:prSet/>
      <dgm:spPr/>
      <dgm:t>
        <a:bodyPr/>
        <a:lstStyle/>
        <a:p>
          <a:endParaRPr lang="pt-BR"/>
        </a:p>
      </dgm:t>
    </dgm:pt>
    <dgm:pt modelId="{6BEA8B4C-A22E-4C01-A17E-3420B59BD982}" type="sibTrans" cxnId="{E6172758-F01F-4D94-9677-6735E2086674}">
      <dgm:prSet/>
      <dgm:spPr/>
      <dgm:t>
        <a:bodyPr/>
        <a:lstStyle/>
        <a:p>
          <a:endParaRPr lang="pt-BR"/>
        </a:p>
      </dgm:t>
    </dgm:pt>
    <dgm:pt modelId="{E1494A33-26E6-4B0B-A31D-406B69910D2D}">
      <dgm:prSet custT="1"/>
      <dgm:spPr/>
      <dgm:t>
        <a:bodyPr/>
        <a:lstStyle/>
        <a:p>
          <a:r>
            <a:rPr lang="pt-BR" sz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rPr>
            <a:t>CERA; </a:t>
          </a:r>
        </a:p>
      </dgm:t>
    </dgm:pt>
    <dgm:pt modelId="{5BEF3F98-1B63-43DF-A61F-613F589EE2AE}" type="parTrans" cxnId="{2387874A-5F99-474D-8155-0EB23D957E6F}">
      <dgm:prSet/>
      <dgm:spPr/>
      <dgm:t>
        <a:bodyPr/>
        <a:lstStyle/>
        <a:p>
          <a:endParaRPr lang="pt-BR"/>
        </a:p>
      </dgm:t>
    </dgm:pt>
    <dgm:pt modelId="{F1DA5EEA-489F-45E4-A057-93089A3779EB}" type="sibTrans" cxnId="{2387874A-5F99-474D-8155-0EB23D957E6F}">
      <dgm:prSet/>
      <dgm:spPr/>
      <dgm:t>
        <a:bodyPr/>
        <a:lstStyle/>
        <a:p>
          <a:endParaRPr lang="pt-BR"/>
        </a:p>
      </dgm:t>
    </dgm:pt>
    <dgm:pt modelId="{9C1B9262-87A5-4AF3-B8BE-689C38FB9772}">
      <dgm:prSet custT="1"/>
      <dgm:spPr/>
      <dgm:t>
        <a:bodyPr/>
        <a:lstStyle/>
        <a:p>
          <a:r>
            <a:rPr lang="pt-BR" sz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rPr>
            <a:t>GH; </a:t>
          </a:r>
        </a:p>
      </dgm:t>
    </dgm:pt>
    <dgm:pt modelId="{96A67D95-05FB-4EC1-9503-35A88D7539BB}" type="parTrans" cxnId="{D67D699A-0A96-4665-A689-3A6D8D47AF29}">
      <dgm:prSet/>
      <dgm:spPr/>
      <dgm:t>
        <a:bodyPr/>
        <a:lstStyle/>
        <a:p>
          <a:endParaRPr lang="pt-BR"/>
        </a:p>
      </dgm:t>
    </dgm:pt>
    <dgm:pt modelId="{81F8436F-B172-4C05-8BFE-40D366977049}" type="sibTrans" cxnId="{D67D699A-0A96-4665-A689-3A6D8D47AF29}">
      <dgm:prSet/>
      <dgm:spPr/>
      <dgm:t>
        <a:bodyPr/>
        <a:lstStyle/>
        <a:p>
          <a:endParaRPr lang="pt-BR"/>
        </a:p>
      </dgm:t>
    </dgm:pt>
    <dgm:pt modelId="{11627EDD-7B3E-4AC4-B2E4-861A04C7DE7D}">
      <dgm:prSet custT="1"/>
      <dgm:spPr/>
      <dgm:t>
        <a:bodyPr/>
        <a:lstStyle/>
        <a:p>
          <a:r>
            <a:rPr lang="pt-BR" sz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rPr>
            <a:t>GHRFS;</a:t>
          </a:r>
        </a:p>
      </dgm:t>
    </dgm:pt>
    <dgm:pt modelId="{DFAA026B-D152-4A42-B1AD-86445729F359}" type="parTrans" cxnId="{DDD7B0EB-6831-4EA5-AD17-D61E46292AAB}">
      <dgm:prSet/>
      <dgm:spPr/>
      <dgm:t>
        <a:bodyPr/>
        <a:lstStyle/>
        <a:p>
          <a:endParaRPr lang="pt-BR"/>
        </a:p>
      </dgm:t>
    </dgm:pt>
    <dgm:pt modelId="{A95B5341-DDD3-44DA-B4ED-200D88D5FC6C}" type="sibTrans" cxnId="{DDD7B0EB-6831-4EA5-AD17-D61E46292AAB}">
      <dgm:prSet/>
      <dgm:spPr/>
      <dgm:t>
        <a:bodyPr/>
        <a:lstStyle/>
        <a:p>
          <a:endParaRPr lang="pt-BR"/>
        </a:p>
      </dgm:t>
    </dgm:pt>
    <dgm:pt modelId="{7A72FC1D-38C6-4ADA-B566-6928034518C9}">
      <dgm:prSet custT="1"/>
      <dgm:spPr/>
      <dgm:t>
        <a:bodyPr/>
        <a:lstStyle/>
        <a:p>
          <a:r>
            <a:rPr lang="pt-BR" sz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rPr>
            <a:t>Carregadores de Oxigênio;</a:t>
          </a:r>
        </a:p>
      </dgm:t>
    </dgm:pt>
    <dgm:pt modelId="{9B889507-3AC8-4AE5-B36D-D75D89C8ED4F}" type="parTrans" cxnId="{0F7B8F5E-1EA5-43AF-A59C-92B51C1F3646}">
      <dgm:prSet/>
      <dgm:spPr/>
      <dgm:t>
        <a:bodyPr/>
        <a:lstStyle/>
        <a:p>
          <a:endParaRPr lang="pt-BR"/>
        </a:p>
      </dgm:t>
    </dgm:pt>
    <dgm:pt modelId="{147B8219-5A7B-421D-9A60-B6CC44CFF2A4}" type="sibTrans" cxnId="{0F7B8F5E-1EA5-43AF-A59C-92B51C1F3646}">
      <dgm:prSet/>
      <dgm:spPr/>
      <dgm:t>
        <a:bodyPr/>
        <a:lstStyle/>
        <a:p>
          <a:endParaRPr lang="pt-BR"/>
        </a:p>
      </dgm:t>
    </dgm:pt>
    <dgm:pt modelId="{4CDA3D40-3421-4C9E-94FB-BCF3DFC5FA1A}" type="pres">
      <dgm:prSet presAssocID="{21071F0F-C30C-4B6C-8A78-C764FF1BBCAE}" presName="Name0" presStyleCnt="0">
        <dgm:presLayoutVars>
          <dgm:dir/>
          <dgm:animLvl val="lvl"/>
          <dgm:resizeHandles val="exact"/>
        </dgm:presLayoutVars>
      </dgm:prSet>
      <dgm:spPr/>
    </dgm:pt>
    <dgm:pt modelId="{C82CF27D-8F18-43C6-A5B8-31240C17368E}" type="pres">
      <dgm:prSet presAssocID="{E4E4603B-A851-42C6-957E-2C951F8268D0}" presName="composite" presStyleCnt="0"/>
      <dgm:spPr/>
    </dgm:pt>
    <dgm:pt modelId="{98D6AD6F-7875-4031-A890-93DFBF2470CD}" type="pres">
      <dgm:prSet presAssocID="{E4E4603B-A851-42C6-957E-2C951F8268D0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</dgm:pt>
    <dgm:pt modelId="{69AAB98B-A48F-4392-AFA3-F5453270AA04}" type="pres">
      <dgm:prSet presAssocID="{E4E4603B-A851-42C6-957E-2C951F8268D0}" presName="desTx" presStyleLbl="alignAccFollowNode1" presStyleIdx="0" presStyleCnt="5">
        <dgm:presLayoutVars>
          <dgm:bulletEnabled val="1"/>
        </dgm:presLayoutVars>
      </dgm:prSet>
      <dgm:spPr/>
    </dgm:pt>
    <dgm:pt modelId="{10CA0542-8D49-4575-B9EF-A68782A1D27B}" type="pres">
      <dgm:prSet presAssocID="{347C5ABD-FE3C-4B54-8807-40ECBA598959}" presName="space" presStyleCnt="0"/>
      <dgm:spPr/>
    </dgm:pt>
    <dgm:pt modelId="{9D92DD70-7102-4064-B143-50C69B917A84}" type="pres">
      <dgm:prSet presAssocID="{87DBC9D0-B7A9-473C-8595-293AE3FAE983}" presName="composite" presStyleCnt="0"/>
      <dgm:spPr/>
    </dgm:pt>
    <dgm:pt modelId="{B1425F55-60F3-4DB9-8DBE-B4246E7EDFA0}" type="pres">
      <dgm:prSet presAssocID="{87DBC9D0-B7A9-473C-8595-293AE3FAE983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</dgm:pt>
    <dgm:pt modelId="{838D9B38-98E0-4D52-8D3C-0838C76EA21A}" type="pres">
      <dgm:prSet presAssocID="{87DBC9D0-B7A9-473C-8595-293AE3FAE983}" presName="desTx" presStyleLbl="alignAccFollowNode1" presStyleIdx="1" presStyleCnt="5">
        <dgm:presLayoutVars>
          <dgm:bulletEnabled val="1"/>
        </dgm:presLayoutVars>
      </dgm:prSet>
      <dgm:spPr/>
    </dgm:pt>
    <dgm:pt modelId="{25B81DFD-06C7-49EC-83F0-9A908E47B2A0}" type="pres">
      <dgm:prSet presAssocID="{3A984837-4658-4CF2-A81E-B70008B3C09E}" presName="space" presStyleCnt="0"/>
      <dgm:spPr/>
    </dgm:pt>
    <dgm:pt modelId="{01BEBF1F-BAF3-4C8E-8FF7-3DC59507810B}" type="pres">
      <dgm:prSet presAssocID="{3B585DD6-2131-4FCC-9B3E-FCE2A52FBF48}" presName="composite" presStyleCnt="0"/>
      <dgm:spPr/>
    </dgm:pt>
    <dgm:pt modelId="{BE94FCA6-BF29-4136-A61F-A05CB8F1504B}" type="pres">
      <dgm:prSet presAssocID="{3B585DD6-2131-4FCC-9B3E-FCE2A52FBF48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</dgm:pt>
    <dgm:pt modelId="{4096D501-5D81-4798-8285-5F77681DC7DA}" type="pres">
      <dgm:prSet presAssocID="{3B585DD6-2131-4FCC-9B3E-FCE2A52FBF48}" presName="desTx" presStyleLbl="alignAccFollowNode1" presStyleIdx="2" presStyleCnt="5">
        <dgm:presLayoutVars>
          <dgm:bulletEnabled val="1"/>
        </dgm:presLayoutVars>
      </dgm:prSet>
      <dgm:spPr/>
    </dgm:pt>
    <dgm:pt modelId="{B19CDC1F-AD2F-4E14-9BD0-DD17DA482A08}" type="pres">
      <dgm:prSet presAssocID="{2504AB3E-3441-4A82-99A9-84D39DD78C97}" presName="space" presStyleCnt="0"/>
      <dgm:spPr/>
    </dgm:pt>
    <dgm:pt modelId="{F13E0D9F-34CC-4710-B769-2F495803B7EE}" type="pres">
      <dgm:prSet presAssocID="{B78CAD34-B115-46F0-BA60-A8C572B56381}" presName="composite" presStyleCnt="0"/>
      <dgm:spPr/>
    </dgm:pt>
    <dgm:pt modelId="{20858D4C-0FB8-4542-8967-076AC38AA07F}" type="pres">
      <dgm:prSet presAssocID="{B78CAD34-B115-46F0-BA60-A8C572B56381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</dgm:pt>
    <dgm:pt modelId="{4BF0267C-280E-48C9-A3A4-6B8691D28C6B}" type="pres">
      <dgm:prSet presAssocID="{B78CAD34-B115-46F0-BA60-A8C572B56381}" presName="desTx" presStyleLbl="alignAccFollowNode1" presStyleIdx="3" presStyleCnt="5">
        <dgm:presLayoutVars>
          <dgm:bulletEnabled val="1"/>
        </dgm:presLayoutVars>
      </dgm:prSet>
      <dgm:spPr/>
    </dgm:pt>
    <dgm:pt modelId="{536A7FBE-AA58-4AB5-BE73-87AA150CD4FD}" type="pres">
      <dgm:prSet presAssocID="{A0C26D35-EF69-4388-A0C9-E2660872562B}" presName="space" presStyleCnt="0"/>
      <dgm:spPr/>
    </dgm:pt>
    <dgm:pt modelId="{2FC8629B-3780-4F66-A0D3-2D4FD6AAC7B5}" type="pres">
      <dgm:prSet presAssocID="{CF7A7C7B-16E6-4DA0-9CD5-90C4EF2EBC86}" presName="composite" presStyleCnt="0"/>
      <dgm:spPr/>
    </dgm:pt>
    <dgm:pt modelId="{B9F159C1-D7FB-4B4A-B6D1-0B7DCA6839B0}" type="pres">
      <dgm:prSet presAssocID="{CF7A7C7B-16E6-4DA0-9CD5-90C4EF2EBC86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</dgm:pt>
    <dgm:pt modelId="{25195BEB-95A1-4226-98BF-31AE3E4B2B81}" type="pres">
      <dgm:prSet presAssocID="{CF7A7C7B-16E6-4DA0-9CD5-90C4EF2EBC86}" presName="desTx" presStyleLbl="alignAccFollowNode1" presStyleIdx="4" presStyleCnt="5">
        <dgm:presLayoutVars>
          <dgm:bulletEnabled val="1"/>
        </dgm:presLayoutVars>
      </dgm:prSet>
      <dgm:spPr/>
    </dgm:pt>
  </dgm:ptLst>
  <dgm:cxnLst>
    <dgm:cxn modelId="{00387009-CBA0-493B-8DE3-EFDBDE201C05}" srcId="{E4E4603B-A851-42C6-957E-2C951F8268D0}" destId="{C71C697E-ADBA-4B51-A6EF-C3F72C482100}" srcOrd="0" destOrd="0" parTransId="{F41649BC-50EF-45DC-96B3-D7CB243EC114}" sibTransId="{31593B7B-BFB7-45DD-81C0-C93984E8F40B}"/>
    <dgm:cxn modelId="{1610A309-FD6D-4D8C-8D01-EEEB04A8CCFA}" type="presOf" srcId="{C0704664-C28A-46B0-9B77-54260EE42725}" destId="{4BF0267C-280E-48C9-A3A4-6B8691D28C6B}" srcOrd="0" destOrd="0" presId="urn:microsoft.com/office/officeart/2005/8/layout/hList1"/>
    <dgm:cxn modelId="{CEE2540D-5D62-441F-B60E-F372FA9D4124}" type="presOf" srcId="{42201B3F-B242-4440-8584-34A62F491C90}" destId="{4BF0267C-280E-48C9-A3A4-6B8691D28C6B}" srcOrd="0" destOrd="1" presId="urn:microsoft.com/office/officeart/2005/8/layout/hList1"/>
    <dgm:cxn modelId="{00EB1214-494D-49AC-B08A-14DDDEAED974}" srcId="{E4E4603B-A851-42C6-957E-2C951F8268D0}" destId="{FD61AEEF-3068-4D2A-BAD7-1A42161ED59B}" srcOrd="2" destOrd="0" parTransId="{F9357FD1-A33B-4A9D-8B7D-8DC4255AB3F8}" sibTransId="{5BB181B6-28DF-4269-9244-E559308EAA93}"/>
    <dgm:cxn modelId="{688E9720-6681-44B0-A903-8AD5F7959C79}" srcId="{21071F0F-C30C-4B6C-8A78-C764FF1BBCAE}" destId="{E4E4603B-A851-42C6-957E-2C951F8268D0}" srcOrd="0" destOrd="0" parTransId="{4A47B8F7-437E-4E1B-AAE3-5652E2CA0E62}" sibTransId="{347C5ABD-FE3C-4B54-8807-40ECBA598959}"/>
    <dgm:cxn modelId="{C03C6E21-115D-4BA6-8060-8C1EEA04E7A7}" type="presOf" srcId="{7A72FC1D-38C6-4ADA-B566-6928034518C9}" destId="{4BF0267C-280E-48C9-A3A4-6B8691D28C6B}" srcOrd="0" destOrd="6" presId="urn:microsoft.com/office/officeart/2005/8/layout/hList1"/>
    <dgm:cxn modelId="{6E93AB21-304F-4635-8B64-55EDBFFE2776}" type="presOf" srcId="{359D27B2-F1E2-4093-A68A-3272941795AE}" destId="{69AAB98B-A48F-4392-AFA3-F5453270AA04}" srcOrd="0" destOrd="1" presId="urn:microsoft.com/office/officeart/2005/8/layout/hList1"/>
    <dgm:cxn modelId="{3EA21522-D849-4A08-8A1A-16233C450478}" type="presOf" srcId="{E4E4603B-A851-42C6-957E-2C951F8268D0}" destId="{98D6AD6F-7875-4031-A890-93DFBF2470CD}" srcOrd="0" destOrd="0" presId="urn:microsoft.com/office/officeart/2005/8/layout/hList1"/>
    <dgm:cxn modelId="{CDA1EF25-025B-4B99-8A8D-BB3FBADA8F29}" srcId="{E4E4603B-A851-42C6-957E-2C951F8268D0}" destId="{BCC3A958-7BFB-43A5-93C1-ECA1F6311341}" srcOrd="3" destOrd="0" parTransId="{AC6FEE2B-3A62-411D-A0F0-B1E123606D14}" sibTransId="{F0961F6F-C5DF-47C9-B504-377202BFAD32}"/>
    <dgm:cxn modelId="{96E50739-FB0A-44FC-BABE-6E666D108631}" type="presOf" srcId="{9AE041B9-5AC7-402D-A93C-DA701024D68E}" destId="{838D9B38-98E0-4D52-8D3C-0838C76EA21A}" srcOrd="0" destOrd="2" presId="urn:microsoft.com/office/officeart/2005/8/layout/hList1"/>
    <dgm:cxn modelId="{71AD6C39-1595-4ABB-8F07-525944221861}" type="presOf" srcId="{21071F0F-C30C-4B6C-8A78-C764FF1BBCAE}" destId="{4CDA3D40-3421-4C9E-94FB-BCF3DFC5FA1A}" srcOrd="0" destOrd="0" presId="urn:microsoft.com/office/officeart/2005/8/layout/hList1"/>
    <dgm:cxn modelId="{0F7B8F5E-1EA5-43AF-A59C-92B51C1F3646}" srcId="{42201B3F-B242-4440-8584-34A62F491C90}" destId="{7A72FC1D-38C6-4ADA-B566-6928034518C9}" srcOrd="4" destOrd="0" parTransId="{9B889507-3AC8-4AE5-B36D-D75D89C8ED4F}" sibTransId="{147B8219-5A7B-421D-9A60-B6CC44CFF2A4}"/>
    <dgm:cxn modelId="{7A809348-A0F0-452B-918E-263CF5A56023}" srcId="{B78CAD34-B115-46F0-BA60-A8C572B56381}" destId="{42201B3F-B242-4440-8584-34A62F491C90}" srcOrd="1" destOrd="0" parTransId="{76D2A967-4781-4D53-89E6-6E131573376D}" sibTransId="{4E520225-BFFA-4C5D-BD2B-B53B455A0F60}"/>
    <dgm:cxn modelId="{2387874A-5F99-474D-8155-0EB23D957E6F}" srcId="{42201B3F-B242-4440-8584-34A62F491C90}" destId="{E1494A33-26E6-4B0B-A31D-406B69910D2D}" srcOrd="1" destOrd="0" parTransId="{5BEF3F98-1B63-43DF-A61F-613F589EE2AE}" sibTransId="{F1DA5EEA-489F-45E4-A057-93089A3779EB}"/>
    <dgm:cxn modelId="{C60D0D57-D0BD-4A27-8C39-E7F76F69EB89}" type="presOf" srcId="{5F13B3B3-BD38-4EFC-9AEC-3682C58B581B}" destId="{838D9B38-98E0-4D52-8D3C-0838C76EA21A}" srcOrd="0" destOrd="0" presId="urn:microsoft.com/office/officeart/2005/8/layout/hList1"/>
    <dgm:cxn modelId="{E6172758-F01F-4D94-9677-6735E2086674}" srcId="{42201B3F-B242-4440-8584-34A62F491C90}" destId="{D4A285AB-0AD8-4071-A3EA-050624179E6C}" srcOrd="0" destOrd="0" parTransId="{3310510E-CB56-4627-B3B5-A672764C0C34}" sibTransId="{6BEA8B4C-A22E-4C01-A17E-3420B59BD982}"/>
    <dgm:cxn modelId="{79766158-65A1-410A-B42D-ACDA830004D3}" srcId="{3B585DD6-2131-4FCC-9B3E-FCE2A52FBF48}" destId="{2D490614-F2B1-40D4-90B9-159D930F0763}" srcOrd="0" destOrd="0" parTransId="{C35FA3E9-799C-488C-B9CB-9E0301C6915E}" sibTransId="{DC3A4D4C-2E17-4254-BE1F-528B3480535A}"/>
    <dgm:cxn modelId="{9942DB7B-5430-4BE6-A20B-4513D526C749}" srcId="{87DBC9D0-B7A9-473C-8595-293AE3FAE983}" destId="{E6D94285-6715-4104-A6FF-F173CFD88AC0}" srcOrd="1" destOrd="0" parTransId="{938093D8-8180-41F6-BCD9-3AEF4C3C1554}" sibTransId="{49FF7F89-1629-48A0-8F7C-4ED6FAEB1552}"/>
    <dgm:cxn modelId="{82339583-D144-4426-91F4-00DF8FDBF846}" srcId="{87DBC9D0-B7A9-473C-8595-293AE3FAE983}" destId="{9AE041B9-5AC7-402D-A93C-DA701024D68E}" srcOrd="2" destOrd="0" parTransId="{58FDC27A-A720-4CEE-8F52-37145F285E39}" sibTransId="{57DEF3F2-6A6A-4EBD-908C-6E723A41D906}"/>
    <dgm:cxn modelId="{02B41F88-19D6-44B4-97FD-BB0D069D8684}" type="presOf" srcId="{9C1B9262-87A5-4AF3-B8BE-689C38FB9772}" destId="{4BF0267C-280E-48C9-A3A4-6B8691D28C6B}" srcOrd="0" destOrd="4" presId="urn:microsoft.com/office/officeart/2005/8/layout/hList1"/>
    <dgm:cxn modelId="{207C9090-09F7-473B-85CA-494E1F10EEB4}" srcId="{B78CAD34-B115-46F0-BA60-A8C572B56381}" destId="{C0704664-C28A-46B0-9B77-54260EE42725}" srcOrd="0" destOrd="0" parTransId="{F6CE6D27-70F0-4C69-8CA7-5BCEC90A82B6}" sibTransId="{05BAA34E-0F19-49A4-B91A-5CAFD8E19F36}"/>
    <dgm:cxn modelId="{D67D699A-0A96-4665-A689-3A6D8D47AF29}" srcId="{42201B3F-B242-4440-8584-34A62F491C90}" destId="{9C1B9262-87A5-4AF3-B8BE-689C38FB9772}" srcOrd="2" destOrd="0" parTransId="{96A67D95-05FB-4EC1-9503-35A88D7539BB}" sibTransId="{81F8436F-B172-4C05-8BFE-40D366977049}"/>
    <dgm:cxn modelId="{6079899A-817A-409C-BC19-F8D8B973DB03}" type="presOf" srcId="{11627EDD-7B3E-4AC4-B2E4-861A04C7DE7D}" destId="{4BF0267C-280E-48C9-A3A4-6B8691D28C6B}" srcOrd="0" destOrd="5" presId="urn:microsoft.com/office/officeart/2005/8/layout/hList1"/>
    <dgm:cxn modelId="{7E88BE9E-687C-4683-9153-CE0C0351C242}" srcId="{CF7A7C7B-16E6-4DA0-9CD5-90C4EF2EBC86}" destId="{5A0D263B-94FE-4D5F-887B-F693E3558C7C}" srcOrd="0" destOrd="0" parTransId="{B699DD0C-7B11-4E67-A614-DA2261E1A067}" sibTransId="{EA14122F-91D4-4790-B152-01C912C5EB1A}"/>
    <dgm:cxn modelId="{3D71E2A4-FDEA-461D-9E8D-C7A9F66A174D}" type="presOf" srcId="{D4A285AB-0AD8-4071-A3EA-050624179E6C}" destId="{4BF0267C-280E-48C9-A3A4-6B8691D28C6B}" srcOrd="0" destOrd="2" presId="urn:microsoft.com/office/officeart/2005/8/layout/hList1"/>
    <dgm:cxn modelId="{3E1044AF-10BC-46E4-B84B-92EB2AED6EC5}" srcId="{21071F0F-C30C-4B6C-8A78-C764FF1BBCAE}" destId="{CF7A7C7B-16E6-4DA0-9CD5-90C4EF2EBC86}" srcOrd="4" destOrd="0" parTransId="{F246B8C9-3824-4DBE-9634-D9B58D4AE52E}" sibTransId="{24FCB23B-74DA-4A88-B6BB-F0243F628D3D}"/>
    <dgm:cxn modelId="{22C781B1-94CC-4D70-8915-04344D0EDF69}" type="presOf" srcId="{FD61AEEF-3068-4D2A-BAD7-1A42161ED59B}" destId="{69AAB98B-A48F-4392-AFA3-F5453270AA04}" srcOrd="0" destOrd="2" presId="urn:microsoft.com/office/officeart/2005/8/layout/hList1"/>
    <dgm:cxn modelId="{45DED4B1-FFCC-46FB-B856-4208E0CF184C}" srcId="{21071F0F-C30C-4B6C-8A78-C764FF1BBCAE}" destId="{3B585DD6-2131-4FCC-9B3E-FCE2A52FBF48}" srcOrd="2" destOrd="0" parTransId="{8B31E28F-9BCE-4924-8B9F-BDE96809B505}" sibTransId="{2504AB3E-3441-4A82-99A9-84D39DD78C97}"/>
    <dgm:cxn modelId="{A542D1B2-6668-4F42-AD15-296F9ADBC7F4}" type="presOf" srcId="{CF7A7C7B-16E6-4DA0-9CD5-90C4EF2EBC86}" destId="{B9F159C1-D7FB-4B4A-B6D1-0B7DCA6839B0}" srcOrd="0" destOrd="0" presId="urn:microsoft.com/office/officeart/2005/8/layout/hList1"/>
    <dgm:cxn modelId="{257D83C6-D19E-424F-AE4E-60459C02D361}" type="presOf" srcId="{2D490614-F2B1-40D4-90B9-159D930F0763}" destId="{4096D501-5D81-4798-8285-5F77681DC7DA}" srcOrd="0" destOrd="0" presId="urn:microsoft.com/office/officeart/2005/8/layout/hList1"/>
    <dgm:cxn modelId="{337233C9-3B56-42FC-8CBC-20A4E2954B71}" type="presOf" srcId="{BCC3A958-7BFB-43A5-93C1-ECA1F6311341}" destId="{69AAB98B-A48F-4392-AFA3-F5453270AA04}" srcOrd="0" destOrd="3" presId="urn:microsoft.com/office/officeart/2005/8/layout/hList1"/>
    <dgm:cxn modelId="{DACC04D5-42F5-42A6-AE2E-EF756FFB364B}" srcId="{21071F0F-C30C-4B6C-8A78-C764FF1BBCAE}" destId="{87DBC9D0-B7A9-473C-8595-293AE3FAE983}" srcOrd="1" destOrd="0" parTransId="{43C791D1-C69C-46F0-90CD-7D63F562055C}" sibTransId="{3A984837-4658-4CF2-A81E-B70008B3C09E}"/>
    <dgm:cxn modelId="{039402E2-CBC5-4987-B534-70628F05A6EE}" srcId="{21071F0F-C30C-4B6C-8A78-C764FF1BBCAE}" destId="{B78CAD34-B115-46F0-BA60-A8C572B56381}" srcOrd="3" destOrd="0" parTransId="{4F91F133-8A1A-441A-9C9F-E647AC699976}" sibTransId="{A0C26D35-EF69-4388-A0C9-E2660872562B}"/>
    <dgm:cxn modelId="{61BB4BE5-1342-414B-A674-F7DBD006D1B8}" type="presOf" srcId="{E1494A33-26E6-4B0B-A31D-406B69910D2D}" destId="{4BF0267C-280E-48C9-A3A4-6B8691D28C6B}" srcOrd="0" destOrd="3" presId="urn:microsoft.com/office/officeart/2005/8/layout/hList1"/>
    <dgm:cxn modelId="{1E9F87E5-2DE4-408D-9104-0027A5BBFA77}" type="presOf" srcId="{B78CAD34-B115-46F0-BA60-A8C572B56381}" destId="{20858D4C-0FB8-4542-8967-076AC38AA07F}" srcOrd="0" destOrd="0" presId="urn:microsoft.com/office/officeart/2005/8/layout/hList1"/>
    <dgm:cxn modelId="{E9D39EE7-BB80-49A1-8C5F-94436E3BB995}" srcId="{E4E4603B-A851-42C6-957E-2C951F8268D0}" destId="{359D27B2-F1E2-4093-A68A-3272941795AE}" srcOrd="1" destOrd="0" parTransId="{B2296B83-7862-47D5-B3A3-50DEFA2B5203}" sibTransId="{35BA15FB-1FB7-479E-A20C-55D6171D2292}"/>
    <dgm:cxn modelId="{18EBE1E8-B04C-4051-A3BD-115A19420B40}" type="presOf" srcId="{87DBC9D0-B7A9-473C-8595-293AE3FAE983}" destId="{B1425F55-60F3-4DB9-8DBE-B4246E7EDFA0}" srcOrd="0" destOrd="0" presId="urn:microsoft.com/office/officeart/2005/8/layout/hList1"/>
    <dgm:cxn modelId="{DDD7B0EB-6831-4EA5-AD17-D61E46292AAB}" srcId="{42201B3F-B242-4440-8584-34A62F491C90}" destId="{11627EDD-7B3E-4AC4-B2E4-861A04C7DE7D}" srcOrd="3" destOrd="0" parTransId="{DFAA026B-D152-4A42-B1AD-86445729F359}" sibTransId="{A95B5341-DDD3-44DA-B4ED-200D88D5FC6C}"/>
    <dgm:cxn modelId="{D6146AEC-66EE-4B3D-B7F1-3E093A400EB9}" type="presOf" srcId="{E6D94285-6715-4104-A6FF-F173CFD88AC0}" destId="{838D9B38-98E0-4D52-8D3C-0838C76EA21A}" srcOrd="0" destOrd="1" presId="urn:microsoft.com/office/officeart/2005/8/layout/hList1"/>
    <dgm:cxn modelId="{AA8971EC-A0D2-450F-8711-E56B8E0F6D6B}" type="presOf" srcId="{5A0D263B-94FE-4D5F-887B-F693E3558C7C}" destId="{25195BEB-95A1-4226-98BF-31AE3E4B2B81}" srcOrd="0" destOrd="0" presId="urn:microsoft.com/office/officeart/2005/8/layout/hList1"/>
    <dgm:cxn modelId="{DE883CF5-31DF-4C31-AB97-8377B7D60F45}" type="presOf" srcId="{3B585DD6-2131-4FCC-9B3E-FCE2A52FBF48}" destId="{BE94FCA6-BF29-4136-A61F-A05CB8F1504B}" srcOrd="0" destOrd="0" presId="urn:microsoft.com/office/officeart/2005/8/layout/hList1"/>
    <dgm:cxn modelId="{DEE422FC-F545-43EA-BFFE-6900E1998ABA}" type="presOf" srcId="{C71C697E-ADBA-4B51-A6EF-C3F72C482100}" destId="{69AAB98B-A48F-4392-AFA3-F5453270AA04}" srcOrd="0" destOrd="0" presId="urn:microsoft.com/office/officeart/2005/8/layout/hList1"/>
    <dgm:cxn modelId="{C3B4CFFC-8D1B-4A78-9FF8-94E7BD13696C}" srcId="{87DBC9D0-B7A9-473C-8595-293AE3FAE983}" destId="{5F13B3B3-BD38-4EFC-9AEC-3682C58B581B}" srcOrd="0" destOrd="0" parTransId="{CCCF001C-BD42-4ECE-AA92-5863EC2DD1EE}" sibTransId="{84AD5C60-BE38-49FC-9DE7-8357ABA1B817}"/>
    <dgm:cxn modelId="{253C9354-3E38-47F9-AB98-F3A7F4100E15}" type="presParOf" srcId="{4CDA3D40-3421-4C9E-94FB-BCF3DFC5FA1A}" destId="{C82CF27D-8F18-43C6-A5B8-31240C17368E}" srcOrd="0" destOrd="0" presId="urn:microsoft.com/office/officeart/2005/8/layout/hList1"/>
    <dgm:cxn modelId="{CA6B82BE-75C9-485E-ADD2-71D1B6C43E43}" type="presParOf" srcId="{C82CF27D-8F18-43C6-A5B8-31240C17368E}" destId="{98D6AD6F-7875-4031-A890-93DFBF2470CD}" srcOrd="0" destOrd="0" presId="urn:microsoft.com/office/officeart/2005/8/layout/hList1"/>
    <dgm:cxn modelId="{CDE641A6-8FD7-4F4E-89B4-ED58C20363DD}" type="presParOf" srcId="{C82CF27D-8F18-43C6-A5B8-31240C17368E}" destId="{69AAB98B-A48F-4392-AFA3-F5453270AA04}" srcOrd="1" destOrd="0" presId="urn:microsoft.com/office/officeart/2005/8/layout/hList1"/>
    <dgm:cxn modelId="{28460146-3F56-4929-83A1-6BE7E48CF5D5}" type="presParOf" srcId="{4CDA3D40-3421-4C9E-94FB-BCF3DFC5FA1A}" destId="{10CA0542-8D49-4575-B9EF-A68782A1D27B}" srcOrd="1" destOrd="0" presId="urn:microsoft.com/office/officeart/2005/8/layout/hList1"/>
    <dgm:cxn modelId="{5331CB90-7947-437F-BF6C-D64F1364098A}" type="presParOf" srcId="{4CDA3D40-3421-4C9E-94FB-BCF3DFC5FA1A}" destId="{9D92DD70-7102-4064-B143-50C69B917A84}" srcOrd="2" destOrd="0" presId="urn:microsoft.com/office/officeart/2005/8/layout/hList1"/>
    <dgm:cxn modelId="{83491241-E854-4509-8A1B-ED9753A40E51}" type="presParOf" srcId="{9D92DD70-7102-4064-B143-50C69B917A84}" destId="{B1425F55-60F3-4DB9-8DBE-B4246E7EDFA0}" srcOrd="0" destOrd="0" presId="urn:microsoft.com/office/officeart/2005/8/layout/hList1"/>
    <dgm:cxn modelId="{974CDE3C-B94A-4B2B-A9B0-6654F513B408}" type="presParOf" srcId="{9D92DD70-7102-4064-B143-50C69B917A84}" destId="{838D9B38-98E0-4D52-8D3C-0838C76EA21A}" srcOrd="1" destOrd="0" presId="urn:microsoft.com/office/officeart/2005/8/layout/hList1"/>
    <dgm:cxn modelId="{06E3F948-58ED-4216-992E-03DDAC23D21D}" type="presParOf" srcId="{4CDA3D40-3421-4C9E-94FB-BCF3DFC5FA1A}" destId="{25B81DFD-06C7-49EC-83F0-9A908E47B2A0}" srcOrd="3" destOrd="0" presId="urn:microsoft.com/office/officeart/2005/8/layout/hList1"/>
    <dgm:cxn modelId="{32DC3111-8B6B-4846-8061-29E52EB82B5D}" type="presParOf" srcId="{4CDA3D40-3421-4C9E-94FB-BCF3DFC5FA1A}" destId="{01BEBF1F-BAF3-4C8E-8FF7-3DC59507810B}" srcOrd="4" destOrd="0" presId="urn:microsoft.com/office/officeart/2005/8/layout/hList1"/>
    <dgm:cxn modelId="{4CC909AA-92AB-4945-833D-0AC605AF250B}" type="presParOf" srcId="{01BEBF1F-BAF3-4C8E-8FF7-3DC59507810B}" destId="{BE94FCA6-BF29-4136-A61F-A05CB8F1504B}" srcOrd="0" destOrd="0" presId="urn:microsoft.com/office/officeart/2005/8/layout/hList1"/>
    <dgm:cxn modelId="{71140E6C-9F1A-47D0-816E-C9561BC46289}" type="presParOf" srcId="{01BEBF1F-BAF3-4C8E-8FF7-3DC59507810B}" destId="{4096D501-5D81-4798-8285-5F77681DC7DA}" srcOrd="1" destOrd="0" presId="urn:microsoft.com/office/officeart/2005/8/layout/hList1"/>
    <dgm:cxn modelId="{E2132596-8B72-40BD-88F7-BF5B4BFE9DA6}" type="presParOf" srcId="{4CDA3D40-3421-4C9E-94FB-BCF3DFC5FA1A}" destId="{B19CDC1F-AD2F-4E14-9BD0-DD17DA482A08}" srcOrd="5" destOrd="0" presId="urn:microsoft.com/office/officeart/2005/8/layout/hList1"/>
    <dgm:cxn modelId="{C0AE2E18-690F-4865-8859-0BF8551C986A}" type="presParOf" srcId="{4CDA3D40-3421-4C9E-94FB-BCF3DFC5FA1A}" destId="{F13E0D9F-34CC-4710-B769-2F495803B7EE}" srcOrd="6" destOrd="0" presId="urn:microsoft.com/office/officeart/2005/8/layout/hList1"/>
    <dgm:cxn modelId="{98479057-E268-4270-92B6-4BE23FADFE2D}" type="presParOf" srcId="{F13E0D9F-34CC-4710-B769-2F495803B7EE}" destId="{20858D4C-0FB8-4542-8967-076AC38AA07F}" srcOrd="0" destOrd="0" presId="urn:microsoft.com/office/officeart/2005/8/layout/hList1"/>
    <dgm:cxn modelId="{64D90606-3B26-4FFC-A246-61ABEA1AD0AE}" type="presParOf" srcId="{F13E0D9F-34CC-4710-B769-2F495803B7EE}" destId="{4BF0267C-280E-48C9-A3A4-6B8691D28C6B}" srcOrd="1" destOrd="0" presId="urn:microsoft.com/office/officeart/2005/8/layout/hList1"/>
    <dgm:cxn modelId="{3ED2CB88-B32E-4BCC-ADFE-6BB1422E1F58}" type="presParOf" srcId="{4CDA3D40-3421-4C9E-94FB-BCF3DFC5FA1A}" destId="{536A7FBE-AA58-4AB5-BE73-87AA150CD4FD}" srcOrd="7" destOrd="0" presId="urn:microsoft.com/office/officeart/2005/8/layout/hList1"/>
    <dgm:cxn modelId="{FBB01A12-B6D1-4971-9D8F-2FE1057B0FBB}" type="presParOf" srcId="{4CDA3D40-3421-4C9E-94FB-BCF3DFC5FA1A}" destId="{2FC8629B-3780-4F66-A0D3-2D4FD6AAC7B5}" srcOrd="8" destOrd="0" presId="urn:microsoft.com/office/officeart/2005/8/layout/hList1"/>
    <dgm:cxn modelId="{2E16CD7E-FC80-4E25-A0DE-4F632C6072E5}" type="presParOf" srcId="{2FC8629B-3780-4F66-A0D3-2D4FD6AAC7B5}" destId="{B9F159C1-D7FB-4B4A-B6D1-0B7DCA6839B0}" srcOrd="0" destOrd="0" presId="urn:microsoft.com/office/officeart/2005/8/layout/hList1"/>
    <dgm:cxn modelId="{92A35818-C7DC-4FD9-9078-BB488C7CD851}" type="presParOf" srcId="{2FC8629B-3780-4F66-A0D3-2D4FD6AAC7B5}" destId="{25195BEB-95A1-4226-98BF-31AE3E4B2B8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1E628DE-618F-4985-BEBD-5354372E1EE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1172715-6A47-436D-B034-D9356431BB83}">
      <dgm:prSet phldrT="[Texto]"/>
      <dgm:spPr>
        <a:solidFill>
          <a:srgbClr val="3333FF"/>
        </a:solidFill>
      </dgm:spPr>
      <dgm:t>
        <a:bodyPr/>
        <a:lstStyle/>
        <a:p>
          <a:pPr algn="l"/>
          <a:r>
            <a: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rPr>
            <a:t>Código Mundial</a:t>
          </a:r>
        </a:p>
      </dgm:t>
    </dgm:pt>
    <dgm:pt modelId="{F2C6CFD0-ADF9-46EA-A9B0-B9174239F6AA}" type="parTrans" cxnId="{F9478E24-F01F-450F-8999-BBEC2E35B252}">
      <dgm:prSet/>
      <dgm:spPr/>
      <dgm:t>
        <a:bodyPr/>
        <a:lstStyle/>
        <a:p>
          <a:endParaRPr lang="pt-BR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 UI Black" panose="020B0A02040204020203" pitchFamily="34" charset="0"/>
            <a:ea typeface="Segoe UI Black" panose="020B0A02040204020203" pitchFamily="34" charset="0"/>
            <a:cs typeface="Segoe UI Black" panose="020B0A02040204020203" pitchFamily="34" charset="0"/>
          </a:endParaRPr>
        </a:p>
      </dgm:t>
    </dgm:pt>
    <dgm:pt modelId="{5870FFEB-C42B-4803-B1EE-BC5764ABF2F8}" type="sibTrans" cxnId="{F9478E24-F01F-450F-8999-BBEC2E35B252}">
      <dgm:prSet/>
      <dgm:spPr/>
      <dgm:t>
        <a:bodyPr/>
        <a:lstStyle/>
        <a:p>
          <a:endParaRPr lang="pt-BR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 UI Black" panose="020B0A02040204020203" pitchFamily="34" charset="0"/>
            <a:ea typeface="Segoe UI Black" panose="020B0A02040204020203" pitchFamily="34" charset="0"/>
            <a:cs typeface="Segoe UI Black" panose="020B0A02040204020203" pitchFamily="34" charset="0"/>
          </a:endParaRPr>
        </a:p>
      </dgm:t>
    </dgm:pt>
    <dgm:pt modelId="{C6EB45D3-D10F-4AC3-B6AF-140073DEB190}">
      <dgm:prSet/>
      <dgm:spPr>
        <a:solidFill>
          <a:srgbClr val="3333FF"/>
        </a:solidFill>
      </dgm:spPr>
      <dgm:t>
        <a:bodyPr/>
        <a:lstStyle/>
        <a:p>
          <a:pPr algn="l"/>
          <a:r>
            <a: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rPr>
            <a:t>Padrões internacionais</a:t>
          </a:r>
        </a:p>
      </dgm:t>
    </dgm:pt>
    <dgm:pt modelId="{F440C847-65E3-414E-8E55-C1CBF81596F9}" type="parTrans" cxnId="{7103078C-25E3-45D6-892D-EE4EBA80D9B6}">
      <dgm:prSet/>
      <dgm:spPr/>
      <dgm:t>
        <a:bodyPr/>
        <a:lstStyle/>
        <a:p>
          <a:endParaRPr lang="pt-BR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 UI Black" panose="020B0A02040204020203" pitchFamily="34" charset="0"/>
            <a:ea typeface="Segoe UI Black" panose="020B0A02040204020203" pitchFamily="34" charset="0"/>
            <a:cs typeface="Segoe UI Black" panose="020B0A02040204020203" pitchFamily="34" charset="0"/>
          </a:endParaRPr>
        </a:p>
      </dgm:t>
    </dgm:pt>
    <dgm:pt modelId="{D770F030-3349-481F-A60B-92296BEF47F7}" type="sibTrans" cxnId="{7103078C-25E3-45D6-892D-EE4EBA80D9B6}">
      <dgm:prSet/>
      <dgm:spPr/>
      <dgm:t>
        <a:bodyPr/>
        <a:lstStyle/>
        <a:p>
          <a:endParaRPr lang="pt-BR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 UI Black" panose="020B0A02040204020203" pitchFamily="34" charset="0"/>
            <a:ea typeface="Segoe UI Black" panose="020B0A02040204020203" pitchFamily="34" charset="0"/>
            <a:cs typeface="Segoe UI Black" panose="020B0A02040204020203" pitchFamily="34" charset="0"/>
          </a:endParaRPr>
        </a:p>
      </dgm:t>
    </dgm:pt>
    <dgm:pt modelId="{170D9441-BDA6-441A-9630-851DFDAA8DD5}">
      <dgm:prSet/>
      <dgm:spPr>
        <a:solidFill>
          <a:srgbClr val="3333FF"/>
        </a:solidFill>
      </dgm:spPr>
      <dgm:t>
        <a:bodyPr/>
        <a:lstStyle/>
        <a:p>
          <a:pPr algn="l"/>
          <a:r>
            <a: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rPr>
            <a:t>Modelos de melhores práticas</a:t>
          </a:r>
        </a:p>
      </dgm:t>
    </dgm:pt>
    <dgm:pt modelId="{B34B81A9-40FF-4012-A31E-1652DDD7DE7A}" type="parTrans" cxnId="{A1CC9742-41C6-4363-8241-BFB28BDD78DC}">
      <dgm:prSet/>
      <dgm:spPr/>
      <dgm:t>
        <a:bodyPr/>
        <a:lstStyle/>
        <a:p>
          <a:endParaRPr lang="pt-BR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 UI Black" panose="020B0A02040204020203" pitchFamily="34" charset="0"/>
            <a:ea typeface="Segoe UI Black" panose="020B0A02040204020203" pitchFamily="34" charset="0"/>
            <a:cs typeface="Segoe UI Black" panose="020B0A02040204020203" pitchFamily="34" charset="0"/>
          </a:endParaRPr>
        </a:p>
      </dgm:t>
    </dgm:pt>
    <dgm:pt modelId="{A3708D8E-E549-4C99-91CB-709CCD3BBBB3}" type="sibTrans" cxnId="{A1CC9742-41C6-4363-8241-BFB28BDD78DC}">
      <dgm:prSet/>
      <dgm:spPr/>
      <dgm:t>
        <a:bodyPr/>
        <a:lstStyle/>
        <a:p>
          <a:endParaRPr lang="pt-BR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 UI Black" panose="020B0A02040204020203" pitchFamily="34" charset="0"/>
            <a:ea typeface="Segoe UI Black" panose="020B0A02040204020203" pitchFamily="34" charset="0"/>
            <a:cs typeface="Segoe UI Black" panose="020B0A02040204020203" pitchFamily="34" charset="0"/>
          </a:endParaRPr>
        </a:p>
      </dgm:t>
    </dgm:pt>
    <dgm:pt modelId="{6E86B9EB-D66A-4D30-98E0-98A57A58FBFD}">
      <dgm:prSet/>
      <dgm:spPr>
        <a:solidFill>
          <a:srgbClr val="3333FF"/>
        </a:solidFill>
      </dgm:spPr>
      <dgm:t>
        <a:bodyPr/>
        <a:lstStyle/>
        <a:p>
          <a:pPr algn="l"/>
          <a:r>
            <a: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rPr>
            <a:t>PTs</a:t>
          </a:r>
        </a:p>
      </dgm:t>
    </dgm:pt>
    <dgm:pt modelId="{61636F71-E367-42FA-94A2-936F65AC199F}" type="parTrans" cxnId="{C134BEC2-B9BB-41E3-8574-3F305B7F5F0D}">
      <dgm:prSet/>
      <dgm:spPr/>
      <dgm:t>
        <a:bodyPr/>
        <a:lstStyle/>
        <a:p>
          <a:endParaRPr lang="pt-BR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 UI Black" panose="020B0A02040204020203" pitchFamily="34" charset="0"/>
            <a:ea typeface="Segoe UI Black" panose="020B0A02040204020203" pitchFamily="34" charset="0"/>
            <a:cs typeface="Segoe UI Black" panose="020B0A02040204020203" pitchFamily="34" charset="0"/>
          </a:endParaRPr>
        </a:p>
      </dgm:t>
    </dgm:pt>
    <dgm:pt modelId="{BC77F3E8-343B-493F-B1AD-8B34D83C3199}" type="sibTrans" cxnId="{C134BEC2-B9BB-41E3-8574-3F305B7F5F0D}">
      <dgm:prSet/>
      <dgm:spPr/>
      <dgm:t>
        <a:bodyPr/>
        <a:lstStyle/>
        <a:p>
          <a:endParaRPr lang="pt-BR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 UI Black" panose="020B0A02040204020203" pitchFamily="34" charset="0"/>
            <a:ea typeface="Segoe UI Black" panose="020B0A02040204020203" pitchFamily="34" charset="0"/>
            <a:cs typeface="Segoe UI Black" panose="020B0A02040204020203" pitchFamily="34" charset="0"/>
          </a:endParaRPr>
        </a:p>
      </dgm:t>
    </dgm:pt>
    <dgm:pt modelId="{2D09A665-694A-44D9-8369-DE1A8CC10055}">
      <dgm:prSet/>
      <dgm:spPr>
        <a:solidFill>
          <a:srgbClr val="3333FF"/>
        </a:solidFill>
      </dgm:spPr>
      <dgm:t>
        <a:bodyPr/>
        <a:lstStyle/>
        <a:p>
          <a:pPr algn="l"/>
          <a:r>
            <a: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rPr>
            <a:t>ITs</a:t>
          </a:r>
        </a:p>
      </dgm:t>
    </dgm:pt>
    <dgm:pt modelId="{AB633C08-7105-4584-8DD2-6083321AF587}" type="parTrans" cxnId="{F1F4654D-91FC-4148-A939-8E48B3E8FB5A}">
      <dgm:prSet/>
      <dgm:spPr/>
      <dgm:t>
        <a:bodyPr/>
        <a:lstStyle/>
        <a:p>
          <a:endParaRPr lang="pt-BR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 UI Black" panose="020B0A02040204020203" pitchFamily="34" charset="0"/>
            <a:ea typeface="Segoe UI Black" panose="020B0A02040204020203" pitchFamily="34" charset="0"/>
            <a:cs typeface="Segoe UI Black" panose="020B0A02040204020203" pitchFamily="34" charset="0"/>
          </a:endParaRPr>
        </a:p>
      </dgm:t>
    </dgm:pt>
    <dgm:pt modelId="{4F1AA33A-E0CB-4229-8E64-0056A9AD07D4}" type="sibTrans" cxnId="{F1F4654D-91FC-4148-A939-8E48B3E8FB5A}">
      <dgm:prSet/>
      <dgm:spPr/>
      <dgm:t>
        <a:bodyPr/>
        <a:lstStyle/>
        <a:p>
          <a:endParaRPr lang="pt-BR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 UI Black" panose="020B0A02040204020203" pitchFamily="34" charset="0"/>
            <a:ea typeface="Segoe UI Black" panose="020B0A02040204020203" pitchFamily="34" charset="0"/>
            <a:cs typeface="Segoe UI Black" panose="020B0A02040204020203" pitchFamily="34" charset="0"/>
          </a:endParaRPr>
        </a:p>
      </dgm:t>
    </dgm:pt>
    <dgm:pt modelId="{14BE17E2-C89D-4772-A6D8-953DB87EBA1D}">
      <dgm:prSet phldrT="[Texto]"/>
      <dgm:spPr>
        <a:solidFill>
          <a:srgbClr val="3333FF"/>
        </a:solidFill>
      </dgm:spPr>
      <dgm:t>
        <a:bodyPr/>
        <a:lstStyle/>
        <a:p>
          <a:pPr algn="l"/>
          <a:r>
            <a:rPr lang="pt-BR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rPr>
            <a:t>Código Brasileiro</a:t>
          </a:r>
        </a:p>
      </dgm:t>
    </dgm:pt>
    <dgm:pt modelId="{C6BDD458-4C66-461B-9E4F-BA82F5DC30B0}" type="parTrans" cxnId="{EFF814F5-DD22-4AD1-8E2E-294BD639E940}">
      <dgm:prSet/>
      <dgm:spPr/>
      <dgm:t>
        <a:bodyPr/>
        <a:lstStyle/>
        <a:p>
          <a:endParaRPr lang="pt-BR"/>
        </a:p>
      </dgm:t>
    </dgm:pt>
    <dgm:pt modelId="{E9E42AFC-1D45-42B7-A3BD-9726857F0A0B}" type="sibTrans" cxnId="{EFF814F5-DD22-4AD1-8E2E-294BD639E940}">
      <dgm:prSet/>
      <dgm:spPr/>
      <dgm:t>
        <a:bodyPr/>
        <a:lstStyle/>
        <a:p>
          <a:endParaRPr lang="pt-BR"/>
        </a:p>
      </dgm:t>
    </dgm:pt>
    <dgm:pt modelId="{8220BCE0-E52D-421A-B4D9-EFED0F4E40B5}" type="pres">
      <dgm:prSet presAssocID="{B1E628DE-618F-4985-BEBD-5354372E1EEF}" presName="diagram" presStyleCnt="0">
        <dgm:presLayoutVars>
          <dgm:dir/>
          <dgm:resizeHandles val="exact"/>
        </dgm:presLayoutVars>
      </dgm:prSet>
      <dgm:spPr/>
    </dgm:pt>
    <dgm:pt modelId="{0EC5B050-D76F-4111-97E1-855B9230A7C4}" type="pres">
      <dgm:prSet presAssocID="{01172715-6A47-436D-B034-D9356431BB83}" presName="node" presStyleLbl="node1" presStyleIdx="0" presStyleCnt="6">
        <dgm:presLayoutVars>
          <dgm:bulletEnabled val="1"/>
        </dgm:presLayoutVars>
      </dgm:prSet>
      <dgm:spPr/>
    </dgm:pt>
    <dgm:pt modelId="{2120B15D-2E29-4980-BDAB-9F382BF4021F}" type="pres">
      <dgm:prSet presAssocID="{5870FFEB-C42B-4803-B1EE-BC5764ABF2F8}" presName="sibTrans" presStyleCnt="0"/>
      <dgm:spPr/>
    </dgm:pt>
    <dgm:pt modelId="{7C400A15-12D3-4652-AC89-28C7269E614E}" type="pres">
      <dgm:prSet presAssocID="{14BE17E2-C89D-4772-A6D8-953DB87EBA1D}" presName="node" presStyleLbl="node1" presStyleIdx="1" presStyleCnt="6">
        <dgm:presLayoutVars>
          <dgm:bulletEnabled val="1"/>
        </dgm:presLayoutVars>
      </dgm:prSet>
      <dgm:spPr/>
    </dgm:pt>
    <dgm:pt modelId="{662CAFFD-B986-4D4E-91F7-754121A1E165}" type="pres">
      <dgm:prSet presAssocID="{E9E42AFC-1D45-42B7-A3BD-9726857F0A0B}" presName="sibTrans" presStyleCnt="0"/>
      <dgm:spPr/>
    </dgm:pt>
    <dgm:pt modelId="{4C06643A-142C-486F-940F-5353328E2406}" type="pres">
      <dgm:prSet presAssocID="{C6EB45D3-D10F-4AC3-B6AF-140073DEB190}" presName="node" presStyleLbl="node1" presStyleIdx="2" presStyleCnt="6">
        <dgm:presLayoutVars>
          <dgm:bulletEnabled val="1"/>
        </dgm:presLayoutVars>
      </dgm:prSet>
      <dgm:spPr/>
    </dgm:pt>
    <dgm:pt modelId="{93BD96A8-DFFE-403F-B94A-B583E20967A3}" type="pres">
      <dgm:prSet presAssocID="{D770F030-3349-481F-A60B-92296BEF47F7}" presName="sibTrans" presStyleCnt="0"/>
      <dgm:spPr/>
    </dgm:pt>
    <dgm:pt modelId="{DBEC380B-C623-410B-B550-9C3B6FEB586C}" type="pres">
      <dgm:prSet presAssocID="{170D9441-BDA6-441A-9630-851DFDAA8DD5}" presName="node" presStyleLbl="node1" presStyleIdx="3" presStyleCnt="6">
        <dgm:presLayoutVars>
          <dgm:bulletEnabled val="1"/>
        </dgm:presLayoutVars>
      </dgm:prSet>
      <dgm:spPr/>
    </dgm:pt>
    <dgm:pt modelId="{C4C88530-3C04-4938-B023-58E6E2E61EDF}" type="pres">
      <dgm:prSet presAssocID="{A3708D8E-E549-4C99-91CB-709CCD3BBBB3}" presName="sibTrans" presStyleCnt="0"/>
      <dgm:spPr/>
    </dgm:pt>
    <dgm:pt modelId="{5C2A6B4D-D05B-469D-962D-BAC6AB5982C4}" type="pres">
      <dgm:prSet presAssocID="{6E86B9EB-D66A-4D30-98E0-98A57A58FBFD}" presName="node" presStyleLbl="node1" presStyleIdx="4" presStyleCnt="6">
        <dgm:presLayoutVars>
          <dgm:bulletEnabled val="1"/>
        </dgm:presLayoutVars>
      </dgm:prSet>
      <dgm:spPr/>
    </dgm:pt>
    <dgm:pt modelId="{5E09F410-1BE8-473A-A587-0ABD90D02512}" type="pres">
      <dgm:prSet presAssocID="{BC77F3E8-343B-493F-B1AD-8B34D83C3199}" presName="sibTrans" presStyleCnt="0"/>
      <dgm:spPr/>
    </dgm:pt>
    <dgm:pt modelId="{46E988A5-FB4E-4DB0-BBCF-FD3830D1DDE1}" type="pres">
      <dgm:prSet presAssocID="{2D09A665-694A-44D9-8369-DE1A8CC10055}" presName="node" presStyleLbl="node1" presStyleIdx="5" presStyleCnt="6">
        <dgm:presLayoutVars>
          <dgm:bulletEnabled val="1"/>
        </dgm:presLayoutVars>
      </dgm:prSet>
      <dgm:spPr/>
    </dgm:pt>
  </dgm:ptLst>
  <dgm:cxnLst>
    <dgm:cxn modelId="{F9478E24-F01F-450F-8999-BBEC2E35B252}" srcId="{B1E628DE-618F-4985-BEBD-5354372E1EEF}" destId="{01172715-6A47-436D-B034-D9356431BB83}" srcOrd="0" destOrd="0" parTransId="{F2C6CFD0-ADF9-46EA-A9B0-B9174239F6AA}" sibTransId="{5870FFEB-C42B-4803-B1EE-BC5764ABF2F8}"/>
    <dgm:cxn modelId="{A1CC9742-41C6-4363-8241-BFB28BDD78DC}" srcId="{B1E628DE-618F-4985-BEBD-5354372E1EEF}" destId="{170D9441-BDA6-441A-9630-851DFDAA8DD5}" srcOrd="3" destOrd="0" parTransId="{B34B81A9-40FF-4012-A31E-1652DDD7DE7A}" sibTransId="{A3708D8E-E549-4C99-91CB-709CCD3BBBB3}"/>
    <dgm:cxn modelId="{F1F4654D-91FC-4148-A939-8E48B3E8FB5A}" srcId="{B1E628DE-618F-4985-BEBD-5354372E1EEF}" destId="{2D09A665-694A-44D9-8369-DE1A8CC10055}" srcOrd="5" destOrd="0" parTransId="{AB633C08-7105-4584-8DD2-6083321AF587}" sibTransId="{4F1AA33A-E0CB-4229-8E64-0056A9AD07D4}"/>
    <dgm:cxn modelId="{7103078C-25E3-45D6-892D-EE4EBA80D9B6}" srcId="{B1E628DE-618F-4985-BEBD-5354372E1EEF}" destId="{C6EB45D3-D10F-4AC3-B6AF-140073DEB190}" srcOrd="2" destOrd="0" parTransId="{F440C847-65E3-414E-8E55-C1CBF81596F9}" sibTransId="{D770F030-3349-481F-A60B-92296BEF47F7}"/>
    <dgm:cxn modelId="{D02AB98C-CF6B-4131-A204-22A81EB763E2}" type="presOf" srcId="{C6EB45D3-D10F-4AC3-B6AF-140073DEB190}" destId="{4C06643A-142C-486F-940F-5353328E2406}" srcOrd="0" destOrd="0" presId="urn:microsoft.com/office/officeart/2005/8/layout/default"/>
    <dgm:cxn modelId="{8C2AF297-79B9-43BE-B318-00A97D6FC95E}" type="presOf" srcId="{B1E628DE-618F-4985-BEBD-5354372E1EEF}" destId="{8220BCE0-E52D-421A-B4D9-EFED0F4E40B5}" srcOrd="0" destOrd="0" presId="urn:microsoft.com/office/officeart/2005/8/layout/default"/>
    <dgm:cxn modelId="{E78369B8-8794-41E3-AA90-690B21B7188D}" type="presOf" srcId="{6E86B9EB-D66A-4D30-98E0-98A57A58FBFD}" destId="{5C2A6B4D-D05B-469D-962D-BAC6AB5982C4}" srcOrd="0" destOrd="0" presId="urn:microsoft.com/office/officeart/2005/8/layout/default"/>
    <dgm:cxn modelId="{C134BEC2-B9BB-41E3-8574-3F305B7F5F0D}" srcId="{B1E628DE-618F-4985-BEBD-5354372E1EEF}" destId="{6E86B9EB-D66A-4D30-98E0-98A57A58FBFD}" srcOrd="4" destOrd="0" parTransId="{61636F71-E367-42FA-94A2-936F65AC199F}" sibTransId="{BC77F3E8-343B-493F-B1AD-8B34D83C3199}"/>
    <dgm:cxn modelId="{CFCFE4D0-3C39-4524-8AC2-9DD2D15201C4}" type="presOf" srcId="{14BE17E2-C89D-4772-A6D8-953DB87EBA1D}" destId="{7C400A15-12D3-4652-AC89-28C7269E614E}" srcOrd="0" destOrd="0" presId="urn:microsoft.com/office/officeart/2005/8/layout/default"/>
    <dgm:cxn modelId="{25DC4BE8-E6D6-485F-8BAB-E1BE61E38F13}" type="presOf" srcId="{170D9441-BDA6-441A-9630-851DFDAA8DD5}" destId="{DBEC380B-C623-410B-B550-9C3B6FEB586C}" srcOrd="0" destOrd="0" presId="urn:microsoft.com/office/officeart/2005/8/layout/default"/>
    <dgm:cxn modelId="{EFF814F5-DD22-4AD1-8E2E-294BD639E940}" srcId="{B1E628DE-618F-4985-BEBD-5354372E1EEF}" destId="{14BE17E2-C89D-4772-A6D8-953DB87EBA1D}" srcOrd="1" destOrd="0" parTransId="{C6BDD458-4C66-461B-9E4F-BA82F5DC30B0}" sibTransId="{E9E42AFC-1D45-42B7-A3BD-9726857F0A0B}"/>
    <dgm:cxn modelId="{7541B5F9-E32B-4075-AD3E-F4409532AF79}" type="presOf" srcId="{2D09A665-694A-44D9-8369-DE1A8CC10055}" destId="{46E988A5-FB4E-4DB0-BBCF-FD3830D1DDE1}" srcOrd="0" destOrd="0" presId="urn:microsoft.com/office/officeart/2005/8/layout/default"/>
    <dgm:cxn modelId="{584DE9F9-42CD-475F-B2B4-FD1EAE56A66B}" type="presOf" srcId="{01172715-6A47-436D-B034-D9356431BB83}" destId="{0EC5B050-D76F-4111-97E1-855B9230A7C4}" srcOrd="0" destOrd="0" presId="urn:microsoft.com/office/officeart/2005/8/layout/default"/>
    <dgm:cxn modelId="{6F1C838B-4BA5-48EE-BEB7-A829F8F179A1}" type="presParOf" srcId="{8220BCE0-E52D-421A-B4D9-EFED0F4E40B5}" destId="{0EC5B050-D76F-4111-97E1-855B9230A7C4}" srcOrd="0" destOrd="0" presId="urn:microsoft.com/office/officeart/2005/8/layout/default"/>
    <dgm:cxn modelId="{E3864A3B-FE8E-45C0-A477-BBDAA0539BD9}" type="presParOf" srcId="{8220BCE0-E52D-421A-B4D9-EFED0F4E40B5}" destId="{2120B15D-2E29-4980-BDAB-9F382BF4021F}" srcOrd="1" destOrd="0" presId="urn:microsoft.com/office/officeart/2005/8/layout/default"/>
    <dgm:cxn modelId="{81BE951F-405C-47D3-BE02-2443973F19A8}" type="presParOf" srcId="{8220BCE0-E52D-421A-B4D9-EFED0F4E40B5}" destId="{7C400A15-12D3-4652-AC89-28C7269E614E}" srcOrd="2" destOrd="0" presId="urn:microsoft.com/office/officeart/2005/8/layout/default"/>
    <dgm:cxn modelId="{22FBE728-BB16-46D5-9135-1ED44FB33236}" type="presParOf" srcId="{8220BCE0-E52D-421A-B4D9-EFED0F4E40B5}" destId="{662CAFFD-B986-4D4E-91F7-754121A1E165}" srcOrd="3" destOrd="0" presId="urn:microsoft.com/office/officeart/2005/8/layout/default"/>
    <dgm:cxn modelId="{D5CB0432-9E6B-43B6-B538-FDF971125D98}" type="presParOf" srcId="{8220BCE0-E52D-421A-B4D9-EFED0F4E40B5}" destId="{4C06643A-142C-486F-940F-5353328E2406}" srcOrd="4" destOrd="0" presId="urn:microsoft.com/office/officeart/2005/8/layout/default"/>
    <dgm:cxn modelId="{F1CA301C-EE30-4FF7-9BE6-48E2E3D42E38}" type="presParOf" srcId="{8220BCE0-E52D-421A-B4D9-EFED0F4E40B5}" destId="{93BD96A8-DFFE-403F-B94A-B583E20967A3}" srcOrd="5" destOrd="0" presId="urn:microsoft.com/office/officeart/2005/8/layout/default"/>
    <dgm:cxn modelId="{C5EF78EF-06E9-445C-A8B6-C6690F05F2B7}" type="presParOf" srcId="{8220BCE0-E52D-421A-B4D9-EFED0F4E40B5}" destId="{DBEC380B-C623-410B-B550-9C3B6FEB586C}" srcOrd="6" destOrd="0" presId="urn:microsoft.com/office/officeart/2005/8/layout/default"/>
    <dgm:cxn modelId="{9E9F79B2-1BC1-400C-BCEA-1FAD5A5C3E08}" type="presParOf" srcId="{8220BCE0-E52D-421A-B4D9-EFED0F4E40B5}" destId="{C4C88530-3C04-4938-B023-58E6E2E61EDF}" srcOrd="7" destOrd="0" presId="urn:microsoft.com/office/officeart/2005/8/layout/default"/>
    <dgm:cxn modelId="{46D610A0-DCD2-4EB3-9180-230074D93633}" type="presParOf" srcId="{8220BCE0-E52D-421A-B4D9-EFED0F4E40B5}" destId="{5C2A6B4D-D05B-469D-962D-BAC6AB5982C4}" srcOrd="8" destOrd="0" presId="urn:microsoft.com/office/officeart/2005/8/layout/default"/>
    <dgm:cxn modelId="{8B13121A-E8C1-4288-96EB-871294B38434}" type="presParOf" srcId="{8220BCE0-E52D-421A-B4D9-EFED0F4E40B5}" destId="{5E09F410-1BE8-473A-A587-0ABD90D02512}" srcOrd="9" destOrd="0" presId="urn:microsoft.com/office/officeart/2005/8/layout/default"/>
    <dgm:cxn modelId="{B20ACDD1-442F-497E-BCF3-D7013BB54188}" type="presParOf" srcId="{8220BCE0-E52D-421A-B4D9-EFED0F4E40B5}" destId="{46E988A5-FB4E-4DB0-BBCF-FD3830D1DDE1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11EBF16-0236-43C7-8614-EA0620AFE2A1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AD25CE11-EFEE-4BED-8341-7C411FD8B76B}">
      <dgm:prSet phldrT="[Texto]" custT="1"/>
      <dgm:spPr>
        <a:solidFill>
          <a:srgbClr val="FFC000"/>
        </a:solidFill>
      </dgm:spPr>
      <dgm:t>
        <a:bodyPr/>
        <a:lstStyle/>
        <a:p>
          <a:r>
            <a:rPr lang="pt-B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light" panose="020B0402040204020203" pitchFamily="34" charset="0"/>
              <a:cs typeface="Segoe UI Semilight" panose="020B0402040204020203" pitchFamily="34" charset="0"/>
            </a:rPr>
            <a:t>Código</a:t>
          </a:r>
        </a:p>
        <a:p>
          <a:r>
            <a:rPr lang="pt-B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light" panose="020B0402040204020203" pitchFamily="34" charset="0"/>
              <a:cs typeface="Segoe UI Semilight" panose="020B0402040204020203" pitchFamily="34" charset="0"/>
            </a:rPr>
            <a:t> Mundial </a:t>
          </a:r>
        </a:p>
      </dgm:t>
    </dgm:pt>
    <dgm:pt modelId="{8C42F478-86AB-4477-B8BB-AC82D1D9B3F8}" type="parTrans" cxnId="{D5C06BE8-F8CA-4DC2-9869-4004D2246A55}">
      <dgm:prSet/>
      <dgm:spPr/>
      <dgm:t>
        <a:bodyPr/>
        <a:lstStyle/>
        <a:p>
          <a:endParaRPr lang="pt-BR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EAE87612-897F-4E11-9EE8-53C0AAF87A57}" type="sibTrans" cxnId="{D5C06BE8-F8CA-4DC2-9869-4004D2246A55}">
      <dgm:prSet/>
      <dgm:spPr/>
      <dgm:t>
        <a:bodyPr/>
        <a:lstStyle/>
        <a:p>
          <a:endParaRPr lang="pt-BR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9C3238E8-966D-474D-A177-6D1530FFFECF}">
      <dgm:prSet phldrT="[Texto]" custT="1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pt-BR" sz="1300" b="0" dirty="0">
              <a:solidFill>
                <a:schemeClr val="accent5">
                  <a:lumMod val="50000"/>
                </a:schemeClr>
              </a:solidFill>
              <a:effectLst/>
              <a:latin typeface="Segoe UI Semilight" panose="020B0402040204020203" pitchFamily="34" charset="0"/>
              <a:cs typeface="Segoe UI Semilight" panose="020B0402040204020203" pitchFamily="34" charset="0"/>
            </a:rPr>
            <a:t>Artigo 5º </a:t>
          </a:r>
          <a:endParaRPr lang="pt-BR" sz="1300" b="0" dirty="0">
            <a:effectLst/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F2B9767A-ABAD-46D7-A4E8-369F3E2C4D63}" type="parTrans" cxnId="{E6571EB9-4407-4D9F-A832-75DE623D82F1}">
      <dgm:prSet/>
      <dgm:spPr/>
      <dgm:t>
        <a:bodyPr/>
        <a:lstStyle/>
        <a:p>
          <a:endParaRPr lang="pt-BR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938E1177-6884-4E95-8046-43FEDC87D312}" type="sibTrans" cxnId="{E6571EB9-4407-4D9F-A832-75DE623D82F1}">
      <dgm:prSet/>
      <dgm:spPr/>
      <dgm:t>
        <a:bodyPr/>
        <a:lstStyle/>
        <a:p>
          <a:endParaRPr lang="pt-BR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488937AF-D73A-488C-9227-FBAAD06C3D2F}">
      <dgm:prSet phldrT="[Texto]" custT="1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pt-BR" sz="1300" b="0" dirty="0">
              <a:solidFill>
                <a:schemeClr val="accent5">
                  <a:lumMod val="50000"/>
                </a:schemeClr>
              </a:solidFill>
              <a:effectLst/>
              <a:latin typeface="Segoe UI Semilight" panose="020B0402040204020203" pitchFamily="34" charset="0"/>
              <a:cs typeface="Segoe UI Semilight" panose="020B0402040204020203" pitchFamily="34" charset="0"/>
            </a:rPr>
            <a:t>Devem ser realizados exclusivamente para </a:t>
          </a:r>
          <a:r>
            <a:rPr lang="pt-BR" sz="1300" b="1" dirty="0">
              <a:solidFill>
                <a:schemeClr val="accent5">
                  <a:lumMod val="50000"/>
                </a:schemeClr>
              </a:solidFill>
              <a:effectLst/>
              <a:latin typeface="Segoe UI Semilight" panose="020B0402040204020203" pitchFamily="34" charset="0"/>
              <a:cs typeface="Segoe UI Semilight" panose="020B0402040204020203" pitchFamily="34" charset="0"/>
            </a:rPr>
            <a:t>fins de antidopagem</a:t>
          </a:r>
          <a:endParaRPr lang="pt-BR" sz="1300" b="1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4B21BF8F-380D-4499-B3DB-95F4A2BEA47A}" type="parTrans" cxnId="{B16D2948-FACF-48C3-AF02-0ECAF867A985}">
      <dgm:prSet/>
      <dgm:spPr/>
      <dgm:t>
        <a:bodyPr/>
        <a:lstStyle/>
        <a:p>
          <a:endParaRPr lang="pt-BR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5E3085E1-4ACE-46E6-8780-9A00D442D10F}" type="sibTrans" cxnId="{B16D2948-FACF-48C3-AF02-0ECAF867A985}">
      <dgm:prSet/>
      <dgm:spPr/>
      <dgm:t>
        <a:bodyPr/>
        <a:lstStyle/>
        <a:p>
          <a:endParaRPr lang="pt-BR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1CF3094F-A51F-4967-A4E6-80D60AD7DD8F}">
      <dgm:prSet phldrT="[Texto]" custT="1"/>
      <dgm:spPr>
        <a:solidFill>
          <a:srgbClr val="FFC000"/>
        </a:solidFill>
      </dgm:spPr>
      <dgm:t>
        <a:bodyPr/>
        <a:lstStyle/>
        <a:p>
          <a:r>
            <a: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light" panose="020B0402040204020203" pitchFamily="34" charset="0"/>
              <a:cs typeface="Segoe UI Semilight" panose="020B0402040204020203" pitchFamily="34" charset="0"/>
            </a:rPr>
            <a:t>Código </a:t>
          </a:r>
        </a:p>
        <a:p>
          <a:r>
            <a: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light" panose="020B0402040204020203" pitchFamily="34" charset="0"/>
              <a:cs typeface="Segoe UI Semilight" panose="020B0402040204020203" pitchFamily="34" charset="0"/>
            </a:rPr>
            <a:t>Brasileiro</a:t>
          </a:r>
        </a:p>
      </dgm:t>
    </dgm:pt>
    <dgm:pt modelId="{164E39B4-984F-4FC7-8535-983F2CBA7ED1}" type="parTrans" cxnId="{F40E22B3-E419-4F36-9CF8-C0FC0F401631}">
      <dgm:prSet/>
      <dgm:spPr/>
      <dgm:t>
        <a:bodyPr/>
        <a:lstStyle/>
        <a:p>
          <a:endParaRPr lang="pt-BR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0B657279-9921-4045-993E-B9367BCF7B4A}" type="sibTrans" cxnId="{F40E22B3-E419-4F36-9CF8-C0FC0F401631}">
      <dgm:prSet/>
      <dgm:spPr/>
      <dgm:t>
        <a:bodyPr/>
        <a:lstStyle/>
        <a:p>
          <a:endParaRPr lang="pt-BR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7F8B217F-D594-4880-B207-F6850C0EEDCE}">
      <dgm:prSet phldrT="[Texto]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pt-BR" dirty="0">
              <a:solidFill>
                <a:srgbClr val="002060"/>
              </a:solidFill>
              <a:latin typeface="Segoe UI Semilight" panose="020B0402040204020203" pitchFamily="34" charset="0"/>
              <a:cs typeface="Segoe UI Semilight" panose="020B0402040204020203" pitchFamily="34" charset="0"/>
            </a:rPr>
            <a:t>Artigo 2º</a:t>
          </a:r>
        </a:p>
      </dgm:t>
    </dgm:pt>
    <dgm:pt modelId="{79C4D72A-AC7C-42EE-9326-F644872ACE53}" type="parTrans" cxnId="{16DA39A9-3A22-41E3-AD4E-7934CFAFBC38}">
      <dgm:prSet/>
      <dgm:spPr/>
      <dgm:t>
        <a:bodyPr/>
        <a:lstStyle/>
        <a:p>
          <a:endParaRPr lang="pt-BR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623C16E7-CCD8-4985-A396-7ACB91557508}" type="sibTrans" cxnId="{16DA39A9-3A22-41E3-AD4E-7934CFAFBC38}">
      <dgm:prSet/>
      <dgm:spPr/>
      <dgm:t>
        <a:bodyPr/>
        <a:lstStyle/>
        <a:p>
          <a:endParaRPr lang="pt-BR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DDE0763F-97D2-45A2-ACC0-88348040B180}">
      <dgm:prSet phldrT="[Texto]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pt-BR" dirty="0">
              <a:solidFill>
                <a:srgbClr val="002060"/>
              </a:solidFill>
              <a:latin typeface="Segoe UI Semilight" panose="020B0402040204020203" pitchFamily="34" charset="0"/>
              <a:cs typeface="Segoe UI Semilight" panose="020B0402040204020203" pitchFamily="34" charset="0"/>
            </a:rPr>
            <a:t>A ABCD como Organização Nacional Antidopagem </a:t>
          </a:r>
          <a:r>
            <a:rPr lang="pt-BR" b="1" dirty="0">
              <a:solidFill>
                <a:srgbClr val="002060"/>
              </a:solidFill>
              <a:latin typeface="Segoe UI Semilight" panose="020B0402040204020203" pitchFamily="34" charset="0"/>
              <a:cs typeface="Segoe UI Semilight" panose="020B0402040204020203" pitchFamily="34" charset="0"/>
            </a:rPr>
            <a:t>tem jurisdição de Testes</a:t>
          </a:r>
          <a:r>
            <a:rPr lang="pt-BR" dirty="0">
              <a:solidFill>
                <a:srgbClr val="002060"/>
              </a:solidFill>
              <a:latin typeface="Segoe UI Semilight" panose="020B0402040204020203" pitchFamily="34" charset="0"/>
              <a:cs typeface="Segoe UI Semilight" panose="020B0402040204020203" pitchFamily="34" charset="0"/>
            </a:rPr>
            <a:t>, </a:t>
          </a:r>
          <a:r>
            <a:rPr lang="pt-BR" b="1" dirty="0">
              <a:solidFill>
                <a:srgbClr val="002060"/>
              </a:solidFill>
              <a:latin typeface="Segoe UI Semilight" panose="020B0402040204020203" pitchFamily="34" charset="0"/>
              <a:cs typeface="Segoe UI Semilight" panose="020B0402040204020203" pitchFamily="34" charset="0"/>
            </a:rPr>
            <a:t>AUT</a:t>
          </a:r>
          <a:r>
            <a:rPr lang="pt-BR" dirty="0">
              <a:solidFill>
                <a:srgbClr val="002060"/>
              </a:solidFill>
              <a:latin typeface="Segoe UI Semilight" panose="020B0402040204020203" pitchFamily="34" charset="0"/>
              <a:cs typeface="Segoe UI Semilight" panose="020B0402040204020203" pitchFamily="34" charset="0"/>
            </a:rPr>
            <a:t>, </a:t>
          </a:r>
          <a:r>
            <a:rPr lang="pt-BR" b="1" dirty="0">
              <a:solidFill>
                <a:srgbClr val="002060"/>
              </a:solidFill>
              <a:latin typeface="Segoe UI Semilight" panose="020B0402040204020203" pitchFamily="34" charset="0"/>
              <a:cs typeface="Segoe UI Semilight" panose="020B0402040204020203" pitchFamily="34" charset="0"/>
            </a:rPr>
            <a:t>Gestão de Resultados</a:t>
          </a:r>
          <a:r>
            <a:rPr lang="pt-BR" dirty="0">
              <a:solidFill>
                <a:srgbClr val="002060"/>
              </a:solidFill>
              <a:latin typeface="Segoe UI Semilight" panose="020B0402040204020203" pitchFamily="34" charset="0"/>
              <a:cs typeface="Segoe UI Semilight" panose="020B0402040204020203" pitchFamily="34" charset="0"/>
            </a:rPr>
            <a:t>, </a:t>
          </a:r>
          <a:r>
            <a:rPr lang="pt-BR" b="1" dirty="0">
              <a:solidFill>
                <a:srgbClr val="002060"/>
              </a:solidFill>
              <a:latin typeface="Segoe UI Semilight" panose="020B0402040204020203" pitchFamily="34" charset="0"/>
              <a:cs typeface="Segoe UI Semilight" panose="020B0402040204020203" pitchFamily="34" charset="0"/>
            </a:rPr>
            <a:t>Sanções</a:t>
          </a:r>
          <a:r>
            <a:rPr lang="pt-BR" dirty="0">
              <a:solidFill>
                <a:srgbClr val="002060"/>
              </a:solidFill>
              <a:latin typeface="Segoe UI Semilight" panose="020B0402040204020203" pitchFamily="34" charset="0"/>
              <a:cs typeface="Segoe UI Semilight" panose="020B0402040204020203" pitchFamily="34" charset="0"/>
            </a:rPr>
            <a:t>, </a:t>
          </a:r>
          <a:r>
            <a:rPr lang="pt-BR" b="1" dirty="0">
              <a:solidFill>
                <a:srgbClr val="002060"/>
              </a:solidFill>
              <a:latin typeface="Segoe UI Semilight" panose="020B0402040204020203" pitchFamily="34" charset="0"/>
              <a:cs typeface="Segoe UI Semilight" panose="020B0402040204020203" pitchFamily="34" charset="0"/>
            </a:rPr>
            <a:t>Investigações</a:t>
          </a:r>
          <a:r>
            <a:rPr lang="pt-BR" dirty="0">
              <a:solidFill>
                <a:srgbClr val="002060"/>
              </a:solidFill>
              <a:latin typeface="Segoe UI Semilight" panose="020B0402040204020203" pitchFamily="34" charset="0"/>
              <a:cs typeface="Segoe UI Semilight" panose="020B0402040204020203" pitchFamily="34" charset="0"/>
            </a:rPr>
            <a:t> e outras atividades antidopagem no território brasileiro sobre todas as Pessoas e entidades</a:t>
          </a:r>
        </a:p>
      </dgm:t>
    </dgm:pt>
    <dgm:pt modelId="{A49D330A-A4FC-430E-8675-86373E6E5228}" type="parTrans" cxnId="{0D7E47C4-395A-4245-B484-B6B6C06EB7B9}">
      <dgm:prSet/>
      <dgm:spPr/>
      <dgm:t>
        <a:bodyPr/>
        <a:lstStyle/>
        <a:p>
          <a:endParaRPr lang="pt-BR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D929694C-321D-4191-B2CA-F4309C887445}" type="sibTrans" cxnId="{0D7E47C4-395A-4245-B484-B6B6C06EB7B9}">
      <dgm:prSet/>
      <dgm:spPr/>
      <dgm:t>
        <a:bodyPr/>
        <a:lstStyle/>
        <a:p>
          <a:endParaRPr lang="pt-BR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A13758DA-A54D-4FC2-922A-4875EB771DD1}">
      <dgm:prSet phldrT="[Texto]" custT="1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pt-BR" sz="1300" dirty="0">
              <a:solidFill>
                <a:srgbClr val="002060"/>
              </a:solidFill>
              <a:latin typeface="Segoe UI Semilight" panose="020B0402040204020203" pitchFamily="34" charset="0"/>
              <a:cs typeface="Segoe UI Semilight" panose="020B0402040204020203" pitchFamily="34" charset="0"/>
            </a:rPr>
            <a:t>Sendo realizados para obter evidências analíticas quanto ao </a:t>
          </a:r>
          <a:r>
            <a:rPr lang="pt-BR" sz="1300" b="1" dirty="0">
              <a:solidFill>
                <a:srgbClr val="002060"/>
              </a:solidFill>
              <a:latin typeface="Segoe UI Semilight" panose="020B0402040204020203" pitchFamily="34" charset="0"/>
              <a:cs typeface="Segoe UI Semilight" panose="020B0402040204020203" pitchFamily="34" charset="0"/>
            </a:rPr>
            <a:t>cumprimento (ou falha de cumprir) do Atleta com estrita proibição do Código</a:t>
          </a:r>
          <a:r>
            <a:rPr lang="pt-BR" sz="1300" dirty="0">
              <a:solidFill>
                <a:srgbClr val="002060"/>
              </a:solidFill>
              <a:latin typeface="Segoe UI Semilight" panose="020B0402040204020203" pitchFamily="34" charset="0"/>
              <a:cs typeface="Segoe UI Semilight" panose="020B0402040204020203" pitchFamily="34" charset="0"/>
            </a:rPr>
            <a:t> sobre Presença/ Uso de uma Substância Proibida ou Método Proibido</a:t>
          </a:r>
        </a:p>
      </dgm:t>
    </dgm:pt>
    <dgm:pt modelId="{15DB46A6-94A4-49FE-8EA3-0DF903099ACC}" type="parTrans" cxnId="{38453311-378E-4388-B3A5-52AA1939E896}">
      <dgm:prSet/>
      <dgm:spPr/>
      <dgm:t>
        <a:bodyPr/>
        <a:lstStyle/>
        <a:p>
          <a:endParaRPr lang="pt-BR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0D8FC1B8-1BFD-4B4C-A1C1-0EB26C831AFA}" type="sibTrans" cxnId="{38453311-378E-4388-B3A5-52AA1939E896}">
      <dgm:prSet/>
      <dgm:spPr/>
      <dgm:t>
        <a:bodyPr/>
        <a:lstStyle/>
        <a:p>
          <a:endParaRPr lang="pt-BR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31E2DC8A-1F2F-4B6E-BD05-9B3286285C22}" type="pres">
      <dgm:prSet presAssocID="{E11EBF16-0236-43C7-8614-EA0620AFE2A1}" presName="Name0" presStyleCnt="0">
        <dgm:presLayoutVars>
          <dgm:dir/>
          <dgm:animLvl val="lvl"/>
          <dgm:resizeHandles/>
        </dgm:presLayoutVars>
      </dgm:prSet>
      <dgm:spPr/>
    </dgm:pt>
    <dgm:pt modelId="{8414E413-FDF0-40D2-AB11-69B235158F5C}" type="pres">
      <dgm:prSet presAssocID="{AD25CE11-EFEE-4BED-8341-7C411FD8B76B}" presName="linNode" presStyleCnt="0"/>
      <dgm:spPr/>
    </dgm:pt>
    <dgm:pt modelId="{F8F0B661-8A75-4187-8178-93EA3A5C9544}" type="pres">
      <dgm:prSet presAssocID="{AD25CE11-EFEE-4BED-8341-7C411FD8B76B}" presName="parentShp" presStyleLbl="node1" presStyleIdx="0" presStyleCnt="2" custLinFactNeighborX="-11657" custLinFactNeighborY="-922">
        <dgm:presLayoutVars>
          <dgm:bulletEnabled val="1"/>
        </dgm:presLayoutVars>
      </dgm:prSet>
      <dgm:spPr/>
    </dgm:pt>
    <dgm:pt modelId="{3BA91CC5-98A0-4A52-846E-EFADC67B02A8}" type="pres">
      <dgm:prSet presAssocID="{AD25CE11-EFEE-4BED-8341-7C411FD8B76B}" presName="childShp" presStyleLbl="bgAccFollowNode1" presStyleIdx="0" presStyleCnt="2" custScaleY="125757">
        <dgm:presLayoutVars>
          <dgm:bulletEnabled val="1"/>
        </dgm:presLayoutVars>
      </dgm:prSet>
      <dgm:spPr/>
    </dgm:pt>
    <dgm:pt modelId="{FE9B3711-BC36-4451-9726-8E441F382AE6}" type="pres">
      <dgm:prSet presAssocID="{EAE87612-897F-4E11-9EE8-53C0AAF87A57}" presName="spacing" presStyleCnt="0"/>
      <dgm:spPr/>
    </dgm:pt>
    <dgm:pt modelId="{57969248-DB76-4C55-A494-2B04739A0DAE}" type="pres">
      <dgm:prSet presAssocID="{1CF3094F-A51F-4967-A4E6-80D60AD7DD8F}" presName="linNode" presStyleCnt="0"/>
      <dgm:spPr/>
    </dgm:pt>
    <dgm:pt modelId="{9C772AB1-3C83-4ECA-ADC6-E2252E4716F9}" type="pres">
      <dgm:prSet presAssocID="{1CF3094F-A51F-4967-A4E6-80D60AD7DD8F}" presName="parentShp" presStyleLbl="node1" presStyleIdx="1" presStyleCnt="2">
        <dgm:presLayoutVars>
          <dgm:bulletEnabled val="1"/>
        </dgm:presLayoutVars>
      </dgm:prSet>
      <dgm:spPr/>
    </dgm:pt>
    <dgm:pt modelId="{4459D2D2-4E96-407D-8F0D-5321D4B5ED63}" type="pres">
      <dgm:prSet presAssocID="{1CF3094F-A51F-4967-A4E6-80D60AD7DD8F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38453311-378E-4388-B3A5-52AA1939E896}" srcId="{AD25CE11-EFEE-4BED-8341-7C411FD8B76B}" destId="{A13758DA-A54D-4FC2-922A-4875EB771DD1}" srcOrd="2" destOrd="0" parTransId="{15DB46A6-94A4-49FE-8EA3-0DF903099ACC}" sibTransId="{0D8FC1B8-1BFD-4B4C-A1C1-0EB26C831AFA}"/>
    <dgm:cxn modelId="{026B7F22-F728-4046-98B5-F8001C566D8D}" type="presOf" srcId="{1CF3094F-A51F-4967-A4E6-80D60AD7DD8F}" destId="{9C772AB1-3C83-4ECA-ADC6-E2252E4716F9}" srcOrd="0" destOrd="0" presId="urn:microsoft.com/office/officeart/2005/8/layout/vList6"/>
    <dgm:cxn modelId="{82FE0134-7FDC-4709-A4A5-933BFA4A8C0C}" type="presOf" srcId="{AD25CE11-EFEE-4BED-8341-7C411FD8B76B}" destId="{F8F0B661-8A75-4187-8178-93EA3A5C9544}" srcOrd="0" destOrd="0" presId="urn:microsoft.com/office/officeart/2005/8/layout/vList6"/>
    <dgm:cxn modelId="{55C17561-53B9-44F1-AFF4-97E7D021FF6A}" type="presOf" srcId="{E11EBF16-0236-43C7-8614-EA0620AFE2A1}" destId="{31E2DC8A-1F2F-4B6E-BD05-9B3286285C22}" srcOrd="0" destOrd="0" presId="urn:microsoft.com/office/officeart/2005/8/layout/vList6"/>
    <dgm:cxn modelId="{94442345-79BF-449C-B81E-336A6CFF0A19}" type="presOf" srcId="{9C3238E8-966D-474D-A177-6D1530FFFECF}" destId="{3BA91CC5-98A0-4A52-846E-EFADC67B02A8}" srcOrd="0" destOrd="0" presId="urn:microsoft.com/office/officeart/2005/8/layout/vList6"/>
    <dgm:cxn modelId="{B16D2948-FACF-48C3-AF02-0ECAF867A985}" srcId="{AD25CE11-EFEE-4BED-8341-7C411FD8B76B}" destId="{488937AF-D73A-488C-9227-FBAAD06C3D2F}" srcOrd="1" destOrd="0" parTransId="{4B21BF8F-380D-4499-B3DB-95F4A2BEA47A}" sibTransId="{5E3085E1-4ACE-46E6-8780-9A00D442D10F}"/>
    <dgm:cxn modelId="{031A424E-DD01-483F-99FE-F2C9E32237B1}" type="presOf" srcId="{488937AF-D73A-488C-9227-FBAAD06C3D2F}" destId="{3BA91CC5-98A0-4A52-846E-EFADC67B02A8}" srcOrd="0" destOrd="1" presId="urn:microsoft.com/office/officeart/2005/8/layout/vList6"/>
    <dgm:cxn modelId="{D0360950-0F9F-45D1-A24D-9FEF1ADC7286}" type="presOf" srcId="{A13758DA-A54D-4FC2-922A-4875EB771DD1}" destId="{3BA91CC5-98A0-4A52-846E-EFADC67B02A8}" srcOrd="0" destOrd="2" presId="urn:microsoft.com/office/officeart/2005/8/layout/vList6"/>
    <dgm:cxn modelId="{B48E838B-AB2D-471F-AA7B-E1F86A877F78}" type="presOf" srcId="{DDE0763F-97D2-45A2-ACC0-88348040B180}" destId="{4459D2D2-4E96-407D-8F0D-5321D4B5ED63}" srcOrd="0" destOrd="1" presId="urn:microsoft.com/office/officeart/2005/8/layout/vList6"/>
    <dgm:cxn modelId="{32CCA4A7-1FD8-4722-9E69-4C8A968A7DD2}" type="presOf" srcId="{7F8B217F-D594-4880-B207-F6850C0EEDCE}" destId="{4459D2D2-4E96-407D-8F0D-5321D4B5ED63}" srcOrd="0" destOrd="0" presId="urn:microsoft.com/office/officeart/2005/8/layout/vList6"/>
    <dgm:cxn modelId="{16DA39A9-3A22-41E3-AD4E-7934CFAFBC38}" srcId="{1CF3094F-A51F-4967-A4E6-80D60AD7DD8F}" destId="{7F8B217F-D594-4880-B207-F6850C0EEDCE}" srcOrd="0" destOrd="0" parTransId="{79C4D72A-AC7C-42EE-9326-F644872ACE53}" sibTransId="{623C16E7-CCD8-4985-A396-7ACB91557508}"/>
    <dgm:cxn modelId="{F40E22B3-E419-4F36-9CF8-C0FC0F401631}" srcId="{E11EBF16-0236-43C7-8614-EA0620AFE2A1}" destId="{1CF3094F-A51F-4967-A4E6-80D60AD7DD8F}" srcOrd="1" destOrd="0" parTransId="{164E39B4-984F-4FC7-8535-983F2CBA7ED1}" sibTransId="{0B657279-9921-4045-993E-B9367BCF7B4A}"/>
    <dgm:cxn modelId="{E6571EB9-4407-4D9F-A832-75DE623D82F1}" srcId="{AD25CE11-EFEE-4BED-8341-7C411FD8B76B}" destId="{9C3238E8-966D-474D-A177-6D1530FFFECF}" srcOrd="0" destOrd="0" parTransId="{F2B9767A-ABAD-46D7-A4E8-369F3E2C4D63}" sibTransId="{938E1177-6884-4E95-8046-43FEDC87D312}"/>
    <dgm:cxn modelId="{0D7E47C4-395A-4245-B484-B6B6C06EB7B9}" srcId="{1CF3094F-A51F-4967-A4E6-80D60AD7DD8F}" destId="{DDE0763F-97D2-45A2-ACC0-88348040B180}" srcOrd="1" destOrd="0" parTransId="{A49D330A-A4FC-430E-8675-86373E6E5228}" sibTransId="{D929694C-321D-4191-B2CA-F4309C887445}"/>
    <dgm:cxn modelId="{D5C06BE8-F8CA-4DC2-9869-4004D2246A55}" srcId="{E11EBF16-0236-43C7-8614-EA0620AFE2A1}" destId="{AD25CE11-EFEE-4BED-8341-7C411FD8B76B}" srcOrd="0" destOrd="0" parTransId="{8C42F478-86AB-4477-B8BB-AC82D1D9B3F8}" sibTransId="{EAE87612-897F-4E11-9EE8-53C0AAF87A57}"/>
    <dgm:cxn modelId="{C96306D9-CAC6-4919-9079-45FC4D20FD28}" type="presParOf" srcId="{31E2DC8A-1F2F-4B6E-BD05-9B3286285C22}" destId="{8414E413-FDF0-40D2-AB11-69B235158F5C}" srcOrd="0" destOrd="0" presId="urn:microsoft.com/office/officeart/2005/8/layout/vList6"/>
    <dgm:cxn modelId="{A5CC3AAC-5EB4-4BFE-BD61-FE593A68F455}" type="presParOf" srcId="{8414E413-FDF0-40D2-AB11-69B235158F5C}" destId="{F8F0B661-8A75-4187-8178-93EA3A5C9544}" srcOrd="0" destOrd="0" presId="urn:microsoft.com/office/officeart/2005/8/layout/vList6"/>
    <dgm:cxn modelId="{BD46E72D-1413-4FE0-A086-8D9E22E940A2}" type="presParOf" srcId="{8414E413-FDF0-40D2-AB11-69B235158F5C}" destId="{3BA91CC5-98A0-4A52-846E-EFADC67B02A8}" srcOrd="1" destOrd="0" presId="urn:microsoft.com/office/officeart/2005/8/layout/vList6"/>
    <dgm:cxn modelId="{8892F9BB-1964-4AA4-8A19-46F0E12B2526}" type="presParOf" srcId="{31E2DC8A-1F2F-4B6E-BD05-9B3286285C22}" destId="{FE9B3711-BC36-4451-9726-8E441F382AE6}" srcOrd="1" destOrd="0" presId="urn:microsoft.com/office/officeart/2005/8/layout/vList6"/>
    <dgm:cxn modelId="{4541811F-74F4-4C36-B87A-B1851CF94E11}" type="presParOf" srcId="{31E2DC8A-1F2F-4B6E-BD05-9B3286285C22}" destId="{57969248-DB76-4C55-A494-2B04739A0DAE}" srcOrd="2" destOrd="0" presId="urn:microsoft.com/office/officeart/2005/8/layout/vList6"/>
    <dgm:cxn modelId="{91DA99D5-2104-455A-BDFA-3D852C947C51}" type="presParOf" srcId="{57969248-DB76-4C55-A494-2B04739A0DAE}" destId="{9C772AB1-3C83-4ECA-ADC6-E2252E4716F9}" srcOrd="0" destOrd="0" presId="urn:microsoft.com/office/officeart/2005/8/layout/vList6"/>
    <dgm:cxn modelId="{7E0ACD18-2F36-4A4F-A216-682A269A38E1}" type="presParOf" srcId="{57969248-DB76-4C55-A494-2B04739A0DAE}" destId="{4459D2D2-4E96-407D-8F0D-5321D4B5ED63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11EBF16-0236-43C7-8614-EA0620AFE2A1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AD25CE11-EFEE-4BED-8341-7C411FD8B76B}">
      <dgm:prSet phldrT="[Texto]" custT="1"/>
      <dgm:spPr>
        <a:solidFill>
          <a:srgbClr val="FFC000"/>
        </a:solidFill>
      </dgm:spPr>
      <dgm:t>
        <a:bodyPr/>
        <a:lstStyle/>
        <a:p>
          <a:r>
            <a: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light" panose="020B0402040204020203" pitchFamily="34" charset="0"/>
              <a:cs typeface="Segoe UI Semilight" panose="020B0402040204020203" pitchFamily="34" charset="0"/>
            </a:rPr>
            <a:t>Padrão Internacional de Testes e Investigações</a:t>
          </a:r>
        </a:p>
      </dgm:t>
    </dgm:pt>
    <dgm:pt modelId="{8C42F478-86AB-4477-B8BB-AC82D1D9B3F8}" type="parTrans" cxnId="{D5C06BE8-F8CA-4DC2-9869-4004D2246A55}">
      <dgm:prSet/>
      <dgm:spPr/>
      <dgm:t>
        <a:bodyPr/>
        <a:lstStyle/>
        <a:p>
          <a:endParaRPr lang="pt-BR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EAE87612-897F-4E11-9EE8-53C0AAF87A57}" type="sibTrans" cxnId="{D5C06BE8-F8CA-4DC2-9869-4004D2246A55}">
      <dgm:prSet/>
      <dgm:spPr/>
      <dgm:t>
        <a:bodyPr/>
        <a:lstStyle/>
        <a:p>
          <a:endParaRPr lang="pt-BR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9C3238E8-966D-474D-A177-6D1530FFFECF}">
      <dgm:prSet phldrT="[Texto]" custT="1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pt-BR" sz="1300" b="0" dirty="0">
              <a:solidFill>
                <a:schemeClr val="accent5">
                  <a:lumMod val="50000"/>
                </a:schemeClr>
              </a:solidFill>
              <a:effectLst/>
              <a:latin typeface="Segoe UI Semilight" panose="020B0402040204020203" pitchFamily="34" charset="0"/>
              <a:cs typeface="Segoe UI Semilight" panose="020B0402040204020203" pitchFamily="34" charset="0"/>
            </a:rPr>
            <a:t>Artigo 4º </a:t>
          </a:r>
          <a:endParaRPr lang="pt-BR" sz="1300" b="0" dirty="0">
            <a:effectLst/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F2B9767A-ABAD-46D7-A4E8-369F3E2C4D63}" type="parTrans" cxnId="{E6571EB9-4407-4D9F-A832-75DE623D82F1}">
      <dgm:prSet/>
      <dgm:spPr/>
      <dgm:t>
        <a:bodyPr/>
        <a:lstStyle/>
        <a:p>
          <a:endParaRPr lang="pt-BR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938E1177-6884-4E95-8046-43FEDC87D312}" type="sibTrans" cxnId="{E6571EB9-4407-4D9F-A832-75DE623D82F1}">
      <dgm:prSet/>
      <dgm:spPr/>
      <dgm:t>
        <a:bodyPr/>
        <a:lstStyle/>
        <a:p>
          <a:endParaRPr lang="pt-BR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488937AF-D73A-488C-9227-FBAAD06C3D2F}">
      <dgm:prSet phldrT="[Texto]" custT="1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pt-BR" sz="1300" b="0" dirty="0">
              <a:solidFill>
                <a:schemeClr val="accent5">
                  <a:lumMod val="50000"/>
                </a:schemeClr>
              </a:solidFill>
              <a:effectLst/>
              <a:latin typeface="Segoe UI Semilight" panose="020B0402040204020203" pitchFamily="34" charset="0"/>
              <a:cs typeface="Segoe UI Semilight" panose="020B0402040204020203" pitchFamily="34" charset="0"/>
            </a:rPr>
            <a:t>Organização Antidopagem com </a:t>
          </a:r>
          <a:r>
            <a:rPr lang="pt-BR" sz="1300" b="1" dirty="0">
              <a:solidFill>
                <a:schemeClr val="accent5">
                  <a:lumMod val="50000"/>
                </a:schemeClr>
              </a:solidFill>
              <a:effectLst/>
              <a:latin typeface="Segoe UI Semilight" panose="020B0402040204020203" pitchFamily="34" charset="0"/>
              <a:cs typeface="Segoe UI Semilight" panose="020B0402040204020203" pitchFamily="34" charset="0"/>
            </a:rPr>
            <a:t>Autoridade de Teste </a:t>
          </a:r>
          <a:r>
            <a:rPr lang="pt-BR" sz="1300" b="0" dirty="0">
              <a:solidFill>
                <a:schemeClr val="accent5">
                  <a:lumMod val="50000"/>
                </a:schemeClr>
              </a:solidFill>
              <a:effectLst/>
              <a:latin typeface="Segoe UI Semilight" panose="020B0402040204020203" pitchFamily="34" charset="0"/>
              <a:cs typeface="Segoe UI Semilight" panose="020B0402040204020203" pitchFamily="34" charset="0"/>
            </a:rPr>
            <a:t>deverá </a:t>
          </a:r>
          <a:r>
            <a:rPr lang="pt-BR" sz="1300" b="1" dirty="0">
              <a:solidFill>
                <a:schemeClr val="accent5">
                  <a:lumMod val="50000"/>
                </a:schemeClr>
              </a:solidFill>
              <a:effectLst/>
              <a:latin typeface="Segoe UI Semilight" panose="020B0402040204020203" pitchFamily="34" charset="0"/>
              <a:cs typeface="Segoe UI Semilight" panose="020B0402040204020203" pitchFamily="34" charset="0"/>
            </a:rPr>
            <a:t>planejar e implementar </a:t>
          </a:r>
          <a:r>
            <a:rPr lang="pt-BR" sz="1300" b="0" dirty="0">
              <a:solidFill>
                <a:schemeClr val="accent5">
                  <a:lumMod val="50000"/>
                </a:schemeClr>
              </a:solidFill>
              <a:effectLst/>
              <a:latin typeface="Segoe UI Semilight" panose="020B0402040204020203" pitchFamily="34" charset="0"/>
              <a:cs typeface="Segoe UI Semilight" panose="020B0402040204020203" pitchFamily="34" charset="0"/>
            </a:rPr>
            <a:t>Testes proporcionais ao </a:t>
          </a:r>
          <a:r>
            <a:rPr lang="pt-BR" sz="1300" b="1" dirty="0">
              <a:solidFill>
                <a:schemeClr val="accent5">
                  <a:lumMod val="50000"/>
                </a:schemeClr>
              </a:solidFill>
              <a:effectLst/>
              <a:latin typeface="Segoe UI Semilight" panose="020B0402040204020203" pitchFamily="34" charset="0"/>
              <a:cs typeface="Segoe UI Semilight" panose="020B0402040204020203" pitchFamily="34" charset="0"/>
            </a:rPr>
            <a:t>risco de dopagem </a:t>
          </a:r>
          <a:r>
            <a:rPr lang="pt-BR" sz="1300" b="0" dirty="0">
              <a:solidFill>
                <a:schemeClr val="accent5">
                  <a:lumMod val="50000"/>
                </a:schemeClr>
              </a:solidFill>
              <a:effectLst/>
              <a:latin typeface="Segoe UI Semilight" panose="020B0402040204020203" pitchFamily="34" charset="0"/>
              <a:cs typeface="Segoe UI Semilight" panose="020B0402040204020203" pitchFamily="34" charset="0"/>
            </a:rPr>
            <a:t>entre os atletas sob sua </a:t>
          </a:r>
          <a:r>
            <a:rPr lang="pt-BR" sz="1300" b="1" dirty="0">
              <a:solidFill>
                <a:schemeClr val="accent5">
                  <a:lumMod val="50000"/>
                </a:schemeClr>
              </a:solidFill>
              <a:effectLst/>
              <a:latin typeface="Segoe UI Semilight" panose="020B0402040204020203" pitchFamily="34" charset="0"/>
              <a:cs typeface="Segoe UI Semilight" panose="020B0402040204020203" pitchFamily="34" charset="0"/>
            </a:rPr>
            <a:t>jurisdição</a:t>
          </a:r>
          <a:r>
            <a:rPr lang="pt-BR" sz="1300" b="0" dirty="0">
              <a:solidFill>
                <a:schemeClr val="accent5">
                  <a:lumMod val="50000"/>
                </a:schemeClr>
              </a:solidFill>
              <a:effectLst/>
              <a:latin typeface="Segoe UI Semilight" panose="020B0402040204020203" pitchFamily="34" charset="0"/>
              <a:cs typeface="Segoe UI Semilight" panose="020B0402040204020203" pitchFamily="34" charset="0"/>
            </a:rPr>
            <a:t> e que sejam efetivos em deter e evitar tais práticas</a:t>
          </a:r>
          <a:endParaRPr lang="pt-BR" sz="130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4B21BF8F-380D-4499-B3DB-95F4A2BEA47A}" type="parTrans" cxnId="{B16D2948-FACF-48C3-AF02-0ECAF867A985}">
      <dgm:prSet/>
      <dgm:spPr/>
      <dgm:t>
        <a:bodyPr/>
        <a:lstStyle/>
        <a:p>
          <a:endParaRPr lang="pt-BR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5E3085E1-4ACE-46E6-8780-9A00D442D10F}" type="sibTrans" cxnId="{B16D2948-FACF-48C3-AF02-0ECAF867A985}">
      <dgm:prSet/>
      <dgm:spPr/>
      <dgm:t>
        <a:bodyPr/>
        <a:lstStyle/>
        <a:p>
          <a:endParaRPr lang="pt-BR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1CF3094F-A51F-4967-A4E6-80D60AD7DD8F}">
      <dgm:prSet phldrT="[Texto]" custT="1"/>
      <dgm:spPr>
        <a:solidFill>
          <a:srgbClr val="FFC000"/>
        </a:solidFill>
      </dgm:spPr>
      <dgm:t>
        <a:bodyPr/>
        <a:lstStyle/>
        <a:p>
          <a:r>
            <a: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light" panose="020B0402040204020203" pitchFamily="34" charset="0"/>
              <a:cs typeface="Segoe UI Semilight" panose="020B0402040204020203" pitchFamily="34" charset="0"/>
            </a:rPr>
            <a:t>TDSSA</a:t>
          </a:r>
        </a:p>
      </dgm:t>
    </dgm:pt>
    <dgm:pt modelId="{164E39B4-984F-4FC7-8535-983F2CBA7ED1}" type="parTrans" cxnId="{F40E22B3-E419-4F36-9CF8-C0FC0F401631}">
      <dgm:prSet/>
      <dgm:spPr/>
      <dgm:t>
        <a:bodyPr/>
        <a:lstStyle/>
        <a:p>
          <a:endParaRPr lang="pt-BR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0B657279-9921-4045-993E-B9367BCF7B4A}" type="sibTrans" cxnId="{F40E22B3-E419-4F36-9CF8-C0FC0F401631}">
      <dgm:prSet/>
      <dgm:spPr/>
      <dgm:t>
        <a:bodyPr/>
        <a:lstStyle/>
        <a:p>
          <a:endParaRPr lang="pt-BR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7F8B217F-D594-4880-B207-F6850C0EEDCE}">
      <dgm:prSet phldrT="[Texto]" custT="1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pt-BR" sz="1300" dirty="0">
              <a:solidFill>
                <a:srgbClr val="002060"/>
              </a:solidFill>
              <a:latin typeface="Segoe UI Semilight" panose="020B0402040204020203" pitchFamily="34" charset="0"/>
              <a:cs typeface="Segoe UI Semilight" panose="020B0402040204020203" pitchFamily="34" charset="0"/>
            </a:rPr>
            <a:t>Documento técnico</a:t>
          </a:r>
        </a:p>
      </dgm:t>
    </dgm:pt>
    <dgm:pt modelId="{79C4D72A-AC7C-42EE-9326-F644872ACE53}" type="parTrans" cxnId="{16DA39A9-3A22-41E3-AD4E-7934CFAFBC38}">
      <dgm:prSet/>
      <dgm:spPr/>
      <dgm:t>
        <a:bodyPr/>
        <a:lstStyle/>
        <a:p>
          <a:endParaRPr lang="pt-BR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623C16E7-CCD8-4985-A396-7ACB91557508}" type="sibTrans" cxnId="{16DA39A9-3A22-41E3-AD4E-7934CFAFBC38}">
      <dgm:prSet/>
      <dgm:spPr/>
      <dgm:t>
        <a:bodyPr/>
        <a:lstStyle/>
        <a:p>
          <a:endParaRPr lang="pt-BR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DDE0763F-97D2-45A2-ACC0-88348040B180}">
      <dgm:prSet phldrT="[Texto]" custT="1"/>
      <dgm:spPr>
        <a:solidFill>
          <a:schemeClr val="accent4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pt-BR" sz="1300" dirty="0">
              <a:solidFill>
                <a:srgbClr val="002060"/>
              </a:solidFill>
              <a:latin typeface="Segoe UI Semilight" panose="020B0402040204020203" pitchFamily="34" charset="0"/>
              <a:cs typeface="Segoe UI Semilight" panose="020B0402040204020203" pitchFamily="34" charset="0"/>
            </a:rPr>
            <a:t>Seu cumprimento assegura que as Substâncias Proibidas dentro de seu escopo que são consideradas em </a:t>
          </a:r>
          <a:r>
            <a:rPr lang="pt-BR" sz="1300" b="1" dirty="0">
              <a:solidFill>
                <a:srgbClr val="002060"/>
              </a:solidFill>
              <a:latin typeface="Segoe UI Semilight" panose="020B0402040204020203" pitchFamily="34" charset="0"/>
              <a:cs typeface="Segoe UI Semilight" panose="020B0402040204020203" pitchFamily="34" charset="0"/>
            </a:rPr>
            <a:t>risco de abuso em certos esportes / disciplinas </a:t>
          </a:r>
          <a:r>
            <a:rPr lang="pt-BR" sz="1300" dirty="0">
              <a:solidFill>
                <a:srgbClr val="002060"/>
              </a:solidFill>
              <a:latin typeface="Segoe UI Semilight" panose="020B0402040204020203" pitchFamily="34" charset="0"/>
              <a:cs typeface="Segoe UI Semilight" panose="020B0402040204020203" pitchFamily="34" charset="0"/>
            </a:rPr>
            <a:t>estejam sujeitas a um </a:t>
          </a:r>
          <a:r>
            <a:rPr lang="pt-BR" sz="1300" b="1" dirty="0">
              <a:solidFill>
                <a:srgbClr val="002060"/>
              </a:solidFill>
              <a:latin typeface="Segoe UI Semilight" panose="020B0402040204020203" pitchFamily="34" charset="0"/>
              <a:cs typeface="Segoe UI Semilight" panose="020B0402040204020203" pitchFamily="34" charset="0"/>
            </a:rPr>
            <a:t>nível mínimo de análise </a:t>
          </a:r>
          <a:r>
            <a:rPr lang="pt-BR" sz="1300" dirty="0">
              <a:solidFill>
                <a:srgbClr val="002060"/>
              </a:solidFill>
              <a:latin typeface="Segoe UI Semilight" panose="020B0402040204020203" pitchFamily="34" charset="0"/>
              <a:cs typeface="Segoe UI Semilight" panose="020B0402040204020203" pitchFamily="34" charset="0"/>
            </a:rPr>
            <a:t>apropriado e consistente por todas as Organizações Antidopagem</a:t>
          </a:r>
        </a:p>
      </dgm:t>
    </dgm:pt>
    <dgm:pt modelId="{A49D330A-A4FC-430E-8675-86373E6E5228}" type="parTrans" cxnId="{0D7E47C4-395A-4245-B484-B6B6C06EB7B9}">
      <dgm:prSet/>
      <dgm:spPr/>
      <dgm:t>
        <a:bodyPr/>
        <a:lstStyle/>
        <a:p>
          <a:endParaRPr lang="pt-BR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D929694C-321D-4191-B2CA-F4309C887445}" type="sibTrans" cxnId="{0D7E47C4-395A-4245-B484-B6B6C06EB7B9}">
      <dgm:prSet/>
      <dgm:spPr/>
      <dgm:t>
        <a:bodyPr/>
        <a:lstStyle/>
        <a:p>
          <a:endParaRPr lang="pt-BR">
            <a:latin typeface="Segoe UI Semilight" panose="020B0402040204020203" pitchFamily="34" charset="0"/>
            <a:cs typeface="Segoe UI Semilight" panose="020B0402040204020203" pitchFamily="34" charset="0"/>
          </a:endParaRPr>
        </a:p>
      </dgm:t>
    </dgm:pt>
    <dgm:pt modelId="{31E2DC8A-1F2F-4B6E-BD05-9B3286285C22}" type="pres">
      <dgm:prSet presAssocID="{E11EBF16-0236-43C7-8614-EA0620AFE2A1}" presName="Name0" presStyleCnt="0">
        <dgm:presLayoutVars>
          <dgm:dir/>
          <dgm:animLvl val="lvl"/>
          <dgm:resizeHandles/>
        </dgm:presLayoutVars>
      </dgm:prSet>
      <dgm:spPr/>
    </dgm:pt>
    <dgm:pt modelId="{8414E413-FDF0-40D2-AB11-69B235158F5C}" type="pres">
      <dgm:prSet presAssocID="{AD25CE11-EFEE-4BED-8341-7C411FD8B76B}" presName="linNode" presStyleCnt="0"/>
      <dgm:spPr/>
    </dgm:pt>
    <dgm:pt modelId="{F8F0B661-8A75-4187-8178-93EA3A5C9544}" type="pres">
      <dgm:prSet presAssocID="{AD25CE11-EFEE-4BED-8341-7C411FD8B76B}" presName="parentShp" presStyleLbl="node1" presStyleIdx="0" presStyleCnt="2" custScaleX="107601">
        <dgm:presLayoutVars>
          <dgm:bulletEnabled val="1"/>
        </dgm:presLayoutVars>
      </dgm:prSet>
      <dgm:spPr/>
    </dgm:pt>
    <dgm:pt modelId="{3BA91CC5-98A0-4A52-846E-EFADC67B02A8}" type="pres">
      <dgm:prSet presAssocID="{AD25CE11-EFEE-4BED-8341-7C411FD8B76B}" presName="childShp" presStyleLbl="bgAccFollowNode1" presStyleIdx="0" presStyleCnt="2">
        <dgm:presLayoutVars>
          <dgm:bulletEnabled val="1"/>
        </dgm:presLayoutVars>
      </dgm:prSet>
      <dgm:spPr/>
    </dgm:pt>
    <dgm:pt modelId="{FE9B3711-BC36-4451-9726-8E441F382AE6}" type="pres">
      <dgm:prSet presAssocID="{EAE87612-897F-4E11-9EE8-53C0AAF87A57}" presName="spacing" presStyleCnt="0"/>
      <dgm:spPr/>
    </dgm:pt>
    <dgm:pt modelId="{57969248-DB76-4C55-A494-2B04739A0DAE}" type="pres">
      <dgm:prSet presAssocID="{1CF3094F-A51F-4967-A4E6-80D60AD7DD8F}" presName="linNode" presStyleCnt="0"/>
      <dgm:spPr/>
    </dgm:pt>
    <dgm:pt modelId="{9C772AB1-3C83-4ECA-ADC6-E2252E4716F9}" type="pres">
      <dgm:prSet presAssocID="{1CF3094F-A51F-4967-A4E6-80D60AD7DD8F}" presName="parentShp" presStyleLbl="node1" presStyleIdx="1" presStyleCnt="2" custScaleX="103579">
        <dgm:presLayoutVars>
          <dgm:bulletEnabled val="1"/>
        </dgm:presLayoutVars>
      </dgm:prSet>
      <dgm:spPr/>
    </dgm:pt>
    <dgm:pt modelId="{4459D2D2-4E96-407D-8F0D-5321D4B5ED63}" type="pres">
      <dgm:prSet presAssocID="{1CF3094F-A51F-4967-A4E6-80D60AD7DD8F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026B7F22-F728-4046-98B5-F8001C566D8D}" type="presOf" srcId="{1CF3094F-A51F-4967-A4E6-80D60AD7DD8F}" destId="{9C772AB1-3C83-4ECA-ADC6-E2252E4716F9}" srcOrd="0" destOrd="0" presId="urn:microsoft.com/office/officeart/2005/8/layout/vList6"/>
    <dgm:cxn modelId="{82FE0134-7FDC-4709-A4A5-933BFA4A8C0C}" type="presOf" srcId="{AD25CE11-EFEE-4BED-8341-7C411FD8B76B}" destId="{F8F0B661-8A75-4187-8178-93EA3A5C9544}" srcOrd="0" destOrd="0" presId="urn:microsoft.com/office/officeart/2005/8/layout/vList6"/>
    <dgm:cxn modelId="{55C17561-53B9-44F1-AFF4-97E7D021FF6A}" type="presOf" srcId="{E11EBF16-0236-43C7-8614-EA0620AFE2A1}" destId="{31E2DC8A-1F2F-4B6E-BD05-9B3286285C22}" srcOrd="0" destOrd="0" presId="urn:microsoft.com/office/officeart/2005/8/layout/vList6"/>
    <dgm:cxn modelId="{94442345-79BF-449C-B81E-336A6CFF0A19}" type="presOf" srcId="{9C3238E8-966D-474D-A177-6D1530FFFECF}" destId="{3BA91CC5-98A0-4A52-846E-EFADC67B02A8}" srcOrd="0" destOrd="0" presId="urn:microsoft.com/office/officeart/2005/8/layout/vList6"/>
    <dgm:cxn modelId="{B16D2948-FACF-48C3-AF02-0ECAF867A985}" srcId="{AD25CE11-EFEE-4BED-8341-7C411FD8B76B}" destId="{488937AF-D73A-488C-9227-FBAAD06C3D2F}" srcOrd="1" destOrd="0" parTransId="{4B21BF8F-380D-4499-B3DB-95F4A2BEA47A}" sibTransId="{5E3085E1-4ACE-46E6-8780-9A00D442D10F}"/>
    <dgm:cxn modelId="{031A424E-DD01-483F-99FE-F2C9E32237B1}" type="presOf" srcId="{488937AF-D73A-488C-9227-FBAAD06C3D2F}" destId="{3BA91CC5-98A0-4A52-846E-EFADC67B02A8}" srcOrd="0" destOrd="1" presId="urn:microsoft.com/office/officeart/2005/8/layout/vList6"/>
    <dgm:cxn modelId="{B48E838B-AB2D-471F-AA7B-E1F86A877F78}" type="presOf" srcId="{DDE0763F-97D2-45A2-ACC0-88348040B180}" destId="{4459D2D2-4E96-407D-8F0D-5321D4B5ED63}" srcOrd="0" destOrd="1" presId="urn:microsoft.com/office/officeart/2005/8/layout/vList6"/>
    <dgm:cxn modelId="{32CCA4A7-1FD8-4722-9E69-4C8A968A7DD2}" type="presOf" srcId="{7F8B217F-D594-4880-B207-F6850C0EEDCE}" destId="{4459D2D2-4E96-407D-8F0D-5321D4B5ED63}" srcOrd="0" destOrd="0" presId="urn:microsoft.com/office/officeart/2005/8/layout/vList6"/>
    <dgm:cxn modelId="{16DA39A9-3A22-41E3-AD4E-7934CFAFBC38}" srcId="{1CF3094F-A51F-4967-A4E6-80D60AD7DD8F}" destId="{7F8B217F-D594-4880-B207-F6850C0EEDCE}" srcOrd="0" destOrd="0" parTransId="{79C4D72A-AC7C-42EE-9326-F644872ACE53}" sibTransId="{623C16E7-CCD8-4985-A396-7ACB91557508}"/>
    <dgm:cxn modelId="{F40E22B3-E419-4F36-9CF8-C0FC0F401631}" srcId="{E11EBF16-0236-43C7-8614-EA0620AFE2A1}" destId="{1CF3094F-A51F-4967-A4E6-80D60AD7DD8F}" srcOrd="1" destOrd="0" parTransId="{164E39B4-984F-4FC7-8535-983F2CBA7ED1}" sibTransId="{0B657279-9921-4045-993E-B9367BCF7B4A}"/>
    <dgm:cxn modelId="{E6571EB9-4407-4D9F-A832-75DE623D82F1}" srcId="{AD25CE11-EFEE-4BED-8341-7C411FD8B76B}" destId="{9C3238E8-966D-474D-A177-6D1530FFFECF}" srcOrd="0" destOrd="0" parTransId="{F2B9767A-ABAD-46D7-A4E8-369F3E2C4D63}" sibTransId="{938E1177-6884-4E95-8046-43FEDC87D312}"/>
    <dgm:cxn modelId="{0D7E47C4-395A-4245-B484-B6B6C06EB7B9}" srcId="{1CF3094F-A51F-4967-A4E6-80D60AD7DD8F}" destId="{DDE0763F-97D2-45A2-ACC0-88348040B180}" srcOrd="1" destOrd="0" parTransId="{A49D330A-A4FC-430E-8675-86373E6E5228}" sibTransId="{D929694C-321D-4191-B2CA-F4309C887445}"/>
    <dgm:cxn modelId="{D5C06BE8-F8CA-4DC2-9869-4004D2246A55}" srcId="{E11EBF16-0236-43C7-8614-EA0620AFE2A1}" destId="{AD25CE11-EFEE-4BED-8341-7C411FD8B76B}" srcOrd="0" destOrd="0" parTransId="{8C42F478-86AB-4477-B8BB-AC82D1D9B3F8}" sibTransId="{EAE87612-897F-4E11-9EE8-53C0AAF87A57}"/>
    <dgm:cxn modelId="{C96306D9-CAC6-4919-9079-45FC4D20FD28}" type="presParOf" srcId="{31E2DC8A-1F2F-4B6E-BD05-9B3286285C22}" destId="{8414E413-FDF0-40D2-AB11-69B235158F5C}" srcOrd="0" destOrd="0" presId="urn:microsoft.com/office/officeart/2005/8/layout/vList6"/>
    <dgm:cxn modelId="{A5CC3AAC-5EB4-4BFE-BD61-FE593A68F455}" type="presParOf" srcId="{8414E413-FDF0-40D2-AB11-69B235158F5C}" destId="{F8F0B661-8A75-4187-8178-93EA3A5C9544}" srcOrd="0" destOrd="0" presId="urn:microsoft.com/office/officeart/2005/8/layout/vList6"/>
    <dgm:cxn modelId="{BD46E72D-1413-4FE0-A086-8D9E22E940A2}" type="presParOf" srcId="{8414E413-FDF0-40D2-AB11-69B235158F5C}" destId="{3BA91CC5-98A0-4A52-846E-EFADC67B02A8}" srcOrd="1" destOrd="0" presId="urn:microsoft.com/office/officeart/2005/8/layout/vList6"/>
    <dgm:cxn modelId="{8892F9BB-1964-4AA4-8A19-46F0E12B2526}" type="presParOf" srcId="{31E2DC8A-1F2F-4B6E-BD05-9B3286285C22}" destId="{FE9B3711-BC36-4451-9726-8E441F382AE6}" srcOrd="1" destOrd="0" presId="urn:microsoft.com/office/officeart/2005/8/layout/vList6"/>
    <dgm:cxn modelId="{4541811F-74F4-4C36-B87A-B1851CF94E11}" type="presParOf" srcId="{31E2DC8A-1F2F-4B6E-BD05-9B3286285C22}" destId="{57969248-DB76-4C55-A494-2B04739A0DAE}" srcOrd="2" destOrd="0" presId="urn:microsoft.com/office/officeart/2005/8/layout/vList6"/>
    <dgm:cxn modelId="{91DA99D5-2104-455A-BDFA-3D852C947C51}" type="presParOf" srcId="{57969248-DB76-4C55-A494-2B04739A0DAE}" destId="{9C772AB1-3C83-4ECA-ADC6-E2252E4716F9}" srcOrd="0" destOrd="0" presId="urn:microsoft.com/office/officeart/2005/8/layout/vList6"/>
    <dgm:cxn modelId="{7E0ACD18-2F36-4A4F-A216-682A269A38E1}" type="presParOf" srcId="{57969248-DB76-4C55-A494-2B04739A0DAE}" destId="{4459D2D2-4E96-407D-8F0D-5321D4B5ED63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02BA7FF-D282-454C-A6DD-57F4DD16A93E}" type="doc">
      <dgm:prSet loTypeId="urn:microsoft.com/office/officeart/2005/8/layout/hChevron3" loCatId="process" qsTypeId="urn:microsoft.com/office/officeart/2005/8/quickstyle/3d3" qsCatId="3D" csTypeId="urn:microsoft.com/office/officeart/2005/8/colors/accent1_4" csCatId="accent1" phldr="1"/>
      <dgm:spPr/>
    </dgm:pt>
    <dgm:pt modelId="{BC9C1160-522C-4B0E-84F5-869961C16453}">
      <dgm:prSet phldrT="[Texto]"/>
      <dgm:spPr>
        <a:solidFill>
          <a:srgbClr val="7030A0"/>
        </a:solidFill>
      </dgm:spPr>
      <dgm:t>
        <a:bodyPr/>
        <a:lstStyle/>
        <a:p>
          <a:r>
            <a: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rPr>
            <a:t>2003 a</a:t>
          </a:r>
        </a:p>
        <a:p>
          <a:r>
            <a: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rPr>
            <a:t>2004</a:t>
          </a:r>
        </a:p>
      </dgm:t>
    </dgm:pt>
    <dgm:pt modelId="{972F8054-AE6C-431B-880E-00E63E264AAC}" type="parTrans" cxnId="{EA0967FC-B3CB-4D95-990A-1E53AE2DF183}">
      <dgm:prSet/>
      <dgm:spPr/>
      <dgm:t>
        <a:bodyPr/>
        <a:lstStyle/>
        <a:p>
          <a:endParaRPr lang="pt-BR"/>
        </a:p>
      </dgm:t>
    </dgm:pt>
    <dgm:pt modelId="{FD5F1B8E-F22C-4117-AEF0-3CFB8672A006}" type="sibTrans" cxnId="{EA0967FC-B3CB-4D95-990A-1E53AE2DF183}">
      <dgm:prSet/>
      <dgm:spPr/>
      <dgm:t>
        <a:bodyPr/>
        <a:lstStyle/>
        <a:p>
          <a:endParaRPr lang="pt-BR"/>
        </a:p>
      </dgm:t>
    </dgm:pt>
    <dgm:pt modelId="{19DE176F-C026-44CA-8A48-F11A988DD7C0}">
      <dgm:prSet phldrT="[Texto]"/>
      <dgm:spPr>
        <a:solidFill>
          <a:srgbClr val="FFC000"/>
        </a:solidFill>
      </dgm:spPr>
      <dgm:t>
        <a:bodyPr/>
        <a:lstStyle/>
        <a:p>
          <a:r>
            <a: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rPr>
            <a:t>2009 a 2011</a:t>
          </a:r>
        </a:p>
      </dgm:t>
    </dgm:pt>
    <dgm:pt modelId="{F8A399E4-7F8A-48C9-BA17-96002DE148F2}" type="parTrans" cxnId="{A7D41E3F-E44B-49EC-99E2-DCBCE7CC71B7}">
      <dgm:prSet/>
      <dgm:spPr/>
      <dgm:t>
        <a:bodyPr/>
        <a:lstStyle/>
        <a:p>
          <a:endParaRPr lang="pt-BR"/>
        </a:p>
      </dgm:t>
    </dgm:pt>
    <dgm:pt modelId="{53DFEA92-CDD1-4898-9C9D-6E1354AD3E6F}" type="sibTrans" cxnId="{A7D41E3F-E44B-49EC-99E2-DCBCE7CC71B7}">
      <dgm:prSet/>
      <dgm:spPr/>
      <dgm:t>
        <a:bodyPr/>
        <a:lstStyle/>
        <a:p>
          <a:endParaRPr lang="pt-BR"/>
        </a:p>
      </dgm:t>
    </dgm:pt>
    <dgm:pt modelId="{B313F4E4-D7C3-41DA-A9D5-A0F548A7D33E}">
      <dgm:prSet phldrT="[Texto]"/>
      <dgm:spPr>
        <a:solidFill>
          <a:srgbClr val="4BAE32"/>
        </a:solidFill>
      </dgm:spPr>
      <dgm:t>
        <a:bodyPr/>
        <a:lstStyle/>
        <a:p>
          <a:r>
            <a: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rPr>
            <a:t>2013 a 2015</a:t>
          </a:r>
        </a:p>
      </dgm:t>
    </dgm:pt>
    <dgm:pt modelId="{C5CD58DF-54A1-40B9-858F-917AE8B21E89}" type="parTrans" cxnId="{3A95C92D-C4B8-43A1-97E0-73ABDA2AFCC7}">
      <dgm:prSet/>
      <dgm:spPr/>
      <dgm:t>
        <a:bodyPr/>
        <a:lstStyle/>
        <a:p>
          <a:endParaRPr lang="pt-BR"/>
        </a:p>
      </dgm:t>
    </dgm:pt>
    <dgm:pt modelId="{89F2A1E0-91D4-4149-8FB5-01E2A3A01F3F}" type="sibTrans" cxnId="{3A95C92D-C4B8-43A1-97E0-73ABDA2AFCC7}">
      <dgm:prSet/>
      <dgm:spPr/>
      <dgm:t>
        <a:bodyPr/>
        <a:lstStyle/>
        <a:p>
          <a:endParaRPr lang="pt-BR"/>
        </a:p>
      </dgm:t>
    </dgm:pt>
    <dgm:pt modelId="{379C32A4-7EB6-4152-BBC9-DCD39AD967E0}">
      <dgm:prSet phldrT="[Texto]"/>
      <dgm:spPr>
        <a:solidFill>
          <a:srgbClr val="3333FF"/>
        </a:solidFill>
      </dgm:spPr>
      <dgm:t>
        <a:bodyPr/>
        <a:lstStyle/>
        <a:p>
          <a:r>
            <a:rPr lang="pt-B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rPr>
            <a:t>2019 a 2021...</a:t>
          </a:r>
        </a:p>
      </dgm:t>
    </dgm:pt>
    <dgm:pt modelId="{CC06A1B9-6735-4317-A0CE-CE4346B0B89D}" type="parTrans" cxnId="{6E8BBE4A-AAD7-4D25-838F-90958C8D9AA9}">
      <dgm:prSet/>
      <dgm:spPr/>
      <dgm:t>
        <a:bodyPr/>
        <a:lstStyle/>
        <a:p>
          <a:endParaRPr lang="pt-BR"/>
        </a:p>
      </dgm:t>
    </dgm:pt>
    <dgm:pt modelId="{5EA04974-E398-455C-9E95-6BF2ECFF55E0}" type="sibTrans" cxnId="{6E8BBE4A-AAD7-4D25-838F-90958C8D9AA9}">
      <dgm:prSet/>
      <dgm:spPr/>
      <dgm:t>
        <a:bodyPr/>
        <a:lstStyle/>
        <a:p>
          <a:endParaRPr lang="pt-BR"/>
        </a:p>
      </dgm:t>
    </dgm:pt>
    <dgm:pt modelId="{6A8E6551-B4DA-4164-892D-77A32642491C}" type="pres">
      <dgm:prSet presAssocID="{902BA7FF-D282-454C-A6DD-57F4DD16A93E}" presName="Name0" presStyleCnt="0">
        <dgm:presLayoutVars>
          <dgm:dir/>
          <dgm:resizeHandles val="exact"/>
        </dgm:presLayoutVars>
      </dgm:prSet>
      <dgm:spPr/>
    </dgm:pt>
    <dgm:pt modelId="{18A06AB7-CD31-4B1B-9146-638E7FBFC134}" type="pres">
      <dgm:prSet presAssocID="{BC9C1160-522C-4B0E-84F5-869961C16453}" presName="parTxOnly" presStyleLbl="node1" presStyleIdx="0" presStyleCnt="4">
        <dgm:presLayoutVars>
          <dgm:bulletEnabled val="1"/>
        </dgm:presLayoutVars>
      </dgm:prSet>
      <dgm:spPr/>
    </dgm:pt>
    <dgm:pt modelId="{DB07A456-DFF7-4BA3-92FA-4E00382CEAEC}" type="pres">
      <dgm:prSet presAssocID="{FD5F1B8E-F22C-4117-AEF0-3CFB8672A006}" presName="parSpace" presStyleCnt="0"/>
      <dgm:spPr/>
    </dgm:pt>
    <dgm:pt modelId="{75D05021-2BE3-4F36-A819-F6F474142F66}" type="pres">
      <dgm:prSet presAssocID="{19DE176F-C026-44CA-8A48-F11A988DD7C0}" presName="parTxOnly" presStyleLbl="node1" presStyleIdx="1" presStyleCnt="4">
        <dgm:presLayoutVars>
          <dgm:bulletEnabled val="1"/>
        </dgm:presLayoutVars>
      </dgm:prSet>
      <dgm:spPr/>
    </dgm:pt>
    <dgm:pt modelId="{DB625C09-A19B-4C16-A1F0-6148CF4045B6}" type="pres">
      <dgm:prSet presAssocID="{53DFEA92-CDD1-4898-9C9D-6E1354AD3E6F}" presName="parSpace" presStyleCnt="0"/>
      <dgm:spPr/>
    </dgm:pt>
    <dgm:pt modelId="{B1B96E37-4D8E-411E-9A82-17A421DF9BCA}" type="pres">
      <dgm:prSet presAssocID="{B313F4E4-D7C3-41DA-A9D5-A0F548A7D33E}" presName="parTxOnly" presStyleLbl="node1" presStyleIdx="2" presStyleCnt="4">
        <dgm:presLayoutVars>
          <dgm:bulletEnabled val="1"/>
        </dgm:presLayoutVars>
      </dgm:prSet>
      <dgm:spPr/>
    </dgm:pt>
    <dgm:pt modelId="{FD273B6F-35C3-4F28-8A87-BA3C70A88A6D}" type="pres">
      <dgm:prSet presAssocID="{89F2A1E0-91D4-4149-8FB5-01E2A3A01F3F}" presName="parSpace" presStyleCnt="0"/>
      <dgm:spPr/>
    </dgm:pt>
    <dgm:pt modelId="{66C3E98F-F282-4F93-A04F-C469F3DA6248}" type="pres">
      <dgm:prSet presAssocID="{379C32A4-7EB6-4152-BBC9-DCD39AD967E0}" presName="parTxOnly" presStyleLbl="node1" presStyleIdx="3" presStyleCnt="4">
        <dgm:presLayoutVars>
          <dgm:bulletEnabled val="1"/>
        </dgm:presLayoutVars>
      </dgm:prSet>
      <dgm:spPr/>
    </dgm:pt>
  </dgm:ptLst>
  <dgm:cxnLst>
    <dgm:cxn modelId="{A55FEE08-6658-4AA8-8C42-1EC69B816E90}" type="presOf" srcId="{379C32A4-7EB6-4152-BBC9-DCD39AD967E0}" destId="{66C3E98F-F282-4F93-A04F-C469F3DA6248}" srcOrd="0" destOrd="0" presId="urn:microsoft.com/office/officeart/2005/8/layout/hChevron3"/>
    <dgm:cxn modelId="{3A95C92D-C4B8-43A1-97E0-73ABDA2AFCC7}" srcId="{902BA7FF-D282-454C-A6DD-57F4DD16A93E}" destId="{B313F4E4-D7C3-41DA-A9D5-A0F548A7D33E}" srcOrd="2" destOrd="0" parTransId="{C5CD58DF-54A1-40B9-858F-917AE8B21E89}" sibTransId="{89F2A1E0-91D4-4149-8FB5-01E2A3A01F3F}"/>
    <dgm:cxn modelId="{A7D41E3F-E44B-49EC-99E2-DCBCE7CC71B7}" srcId="{902BA7FF-D282-454C-A6DD-57F4DD16A93E}" destId="{19DE176F-C026-44CA-8A48-F11A988DD7C0}" srcOrd="1" destOrd="0" parTransId="{F8A399E4-7F8A-48C9-BA17-96002DE148F2}" sibTransId="{53DFEA92-CDD1-4898-9C9D-6E1354AD3E6F}"/>
    <dgm:cxn modelId="{179CCB65-5A39-45FE-A546-D36A35278366}" type="presOf" srcId="{BC9C1160-522C-4B0E-84F5-869961C16453}" destId="{18A06AB7-CD31-4B1B-9146-638E7FBFC134}" srcOrd="0" destOrd="0" presId="urn:microsoft.com/office/officeart/2005/8/layout/hChevron3"/>
    <dgm:cxn modelId="{6E8BBE4A-AAD7-4D25-838F-90958C8D9AA9}" srcId="{902BA7FF-D282-454C-A6DD-57F4DD16A93E}" destId="{379C32A4-7EB6-4152-BBC9-DCD39AD967E0}" srcOrd="3" destOrd="0" parTransId="{CC06A1B9-6735-4317-A0CE-CE4346B0B89D}" sibTransId="{5EA04974-E398-455C-9E95-6BF2ECFF55E0}"/>
    <dgm:cxn modelId="{7B22BDCD-16E1-4CA7-BDD6-F5338D7E31A1}" type="presOf" srcId="{19DE176F-C026-44CA-8A48-F11A988DD7C0}" destId="{75D05021-2BE3-4F36-A819-F6F474142F66}" srcOrd="0" destOrd="0" presId="urn:microsoft.com/office/officeart/2005/8/layout/hChevron3"/>
    <dgm:cxn modelId="{DCD2C1D1-6F53-4459-ACA3-974492F6BA13}" type="presOf" srcId="{902BA7FF-D282-454C-A6DD-57F4DD16A93E}" destId="{6A8E6551-B4DA-4164-892D-77A32642491C}" srcOrd="0" destOrd="0" presId="urn:microsoft.com/office/officeart/2005/8/layout/hChevron3"/>
    <dgm:cxn modelId="{332962DA-0E17-40B4-98A0-5BE56EDF3778}" type="presOf" srcId="{B313F4E4-D7C3-41DA-A9D5-A0F548A7D33E}" destId="{B1B96E37-4D8E-411E-9A82-17A421DF9BCA}" srcOrd="0" destOrd="0" presId="urn:microsoft.com/office/officeart/2005/8/layout/hChevron3"/>
    <dgm:cxn modelId="{EA0967FC-B3CB-4D95-990A-1E53AE2DF183}" srcId="{902BA7FF-D282-454C-A6DD-57F4DD16A93E}" destId="{BC9C1160-522C-4B0E-84F5-869961C16453}" srcOrd="0" destOrd="0" parTransId="{972F8054-AE6C-431B-880E-00E63E264AAC}" sibTransId="{FD5F1B8E-F22C-4117-AEF0-3CFB8672A006}"/>
    <dgm:cxn modelId="{5F05D2C5-EDA4-4F23-9CEE-DD57FCF4386B}" type="presParOf" srcId="{6A8E6551-B4DA-4164-892D-77A32642491C}" destId="{18A06AB7-CD31-4B1B-9146-638E7FBFC134}" srcOrd="0" destOrd="0" presId="urn:microsoft.com/office/officeart/2005/8/layout/hChevron3"/>
    <dgm:cxn modelId="{23034939-65F0-4EFD-AB7F-94ADB28AAFA2}" type="presParOf" srcId="{6A8E6551-B4DA-4164-892D-77A32642491C}" destId="{DB07A456-DFF7-4BA3-92FA-4E00382CEAEC}" srcOrd="1" destOrd="0" presId="urn:microsoft.com/office/officeart/2005/8/layout/hChevron3"/>
    <dgm:cxn modelId="{3FDBF8F0-57EA-4D98-B868-1B245432BD39}" type="presParOf" srcId="{6A8E6551-B4DA-4164-892D-77A32642491C}" destId="{75D05021-2BE3-4F36-A819-F6F474142F66}" srcOrd="2" destOrd="0" presId="urn:microsoft.com/office/officeart/2005/8/layout/hChevron3"/>
    <dgm:cxn modelId="{8FEB6C14-A539-4D57-9D3A-ED5F23F942C9}" type="presParOf" srcId="{6A8E6551-B4DA-4164-892D-77A32642491C}" destId="{DB625C09-A19B-4C16-A1F0-6148CF4045B6}" srcOrd="3" destOrd="0" presId="urn:microsoft.com/office/officeart/2005/8/layout/hChevron3"/>
    <dgm:cxn modelId="{921F75E3-8A43-4654-A1B7-68CE4FB8C5DC}" type="presParOf" srcId="{6A8E6551-B4DA-4164-892D-77A32642491C}" destId="{B1B96E37-4D8E-411E-9A82-17A421DF9BCA}" srcOrd="4" destOrd="0" presId="urn:microsoft.com/office/officeart/2005/8/layout/hChevron3"/>
    <dgm:cxn modelId="{9645C9AE-AEC5-44B9-8194-0F8A3CCEACFD}" type="presParOf" srcId="{6A8E6551-B4DA-4164-892D-77A32642491C}" destId="{FD273B6F-35C3-4F28-8A87-BA3C70A88A6D}" srcOrd="5" destOrd="0" presId="urn:microsoft.com/office/officeart/2005/8/layout/hChevron3"/>
    <dgm:cxn modelId="{33B83AAC-D742-4FD7-ADD7-CBBE24F026D5}" type="presParOf" srcId="{6A8E6551-B4DA-4164-892D-77A32642491C}" destId="{66C3E98F-F282-4F93-A04F-C469F3DA6248}" srcOrd="6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E60BB59-AD72-4934-A2A2-88A88ACCFDAD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6D035541-49D7-4E3C-A4D8-62F0AD882444}">
      <dgm:prSet phldrT="[Texto]" custT="1"/>
      <dgm:spPr/>
      <dgm:t>
        <a:bodyPr/>
        <a:lstStyle/>
        <a:p>
          <a:r>
            <a:rPr lang="pt-BR" sz="2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rPr>
            <a:t>Autoridade de Teste</a:t>
          </a:r>
          <a:endParaRPr lang="pt-BR" sz="27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6116112D-7020-4EEF-BBF6-2C71928B72AF}" type="parTrans" cxnId="{224FE783-1AE5-40FC-AF73-83B3BF848D29}">
      <dgm:prSet/>
      <dgm:spPr/>
      <dgm:t>
        <a:bodyPr/>
        <a:lstStyle/>
        <a:p>
          <a:endParaRPr lang="pt-BR"/>
        </a:p>
      </dgm:t>
    </dgm:pt>
    <dgm:pt modelId="{A02E804B-203B-4450-B49A-32CCB700DB6E}" type="sibTrans" cxnId="{224FE783-1AE5-40FC-AF73-83B3BF848D29}">
      <dgm:prSet/>
      <dgm:spPr/>
      <dgm:t>
        <a:bodyPr/>
        <a:lstStyle/>
        <a:p>
          <a:endParaRPr lang="pt-BR"/>
        </a:p>
      </dgm:t>
    </dgm:pt>
    <dgm:pt modelId="{17B2F3C9-9596-49AD-A2A0-B9DD04805FDE}">
      <dgm:prSet phldrT="[Texto]" custT="1"/>
      <dgm:spPr/>
      <dgm:t>
        <a:bodyPr/>
        <a:lstStyle/>
        <a:p>
          <a:r>
            <a:rPr lang="pt-BR" sz="1400" dirty="0">
              <a:ln>
                <a:noFill/>
              </a:ln>
              <a:solidFill>
                <a:srgbClr val="002060"/>
              </a:solidFill>
              <a:latin typeface="Segoe UI Semibold" panose="020B0702040204020203" pitchFamily="34" charset="0"/>
              <a:ea typeface="Calibri" panose="020F0502020204030204" pitchFamily="34" charset="0"/>
              <a:cs typeface="Segoe UI Semibold" panose="020B0702040204020203" pitchFamily="34" charset="0"/>
            </a:rPr>
            <a:t>Planejamento de testes;</a:t>
          </a:r>
          <a:endParaRPr lang="pt-BR" sz="1400" dirty="0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0FB4DBF7-07DB-4F70-AEB9-C7F7DA5A3E51}" type="parTrans" cxnId="{4C9F3E9D-F376-4EFA-8885-2DF6517939D9}">
      <dgm:prSet/>
      <dgm:spPr/>
      <dgm:t>
        <a:bodyPr/>
        <a:lstStyle/>
        <a:p>
          <a:endParaRPr lang="pt-BR"/>
        </a:p>
      </dgm:t>
    </dgm:pt>
    <dgm:pt modelId="{99527EE2-F17C-4875-82B7-F5119C4B193B}" type="sibTrans" cxnId="{4C9F3E9D-F376-4EFA-8885-2DF6517939D9}">
      <dgm:prSet/>
      <dgm:spPr/>
      <dgm:t>
        <a:bodyPr/>
        <a:lstStyle/>
        <a:p>
          <a:endParaRPr lang="pt-BR"/>
        </a:p>
      </dgm:t>
    </dgm:pt>
    <dgm:pt modelId="{83A7CB33-D8F0-4407-8561-8B3C634D35C5}">
      <dgm:prSet phldrT="[Texto]" custT="1"/>
      <dgm:spPr/>
      <dgm:t>
        <a:bodyPr/>
        <a:lstStyle/>
        <a:p>
          <a:r>
            <a:rPr lang="pt-BR" sz="2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rPr>
            <a:t>Autoridade de Coleta</a:t>
          </a:r>
          <a:endParaRPr lang="pt-BR" sz="27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6B9C656D-434A-4778-B8E9-46FC7C76D7F6}" type="parTrans" cxnId="{9F06571F-127D-4D76-A649-5993232DDAAE}">
      <dgm:prSet/>
      <dgm:spPr/>
      <dgm:t>
        <a:bodyPr/>
        <a:lstStyle/>
        <a:p>
          <a:endParaRPr lang="pt-BR"/>
        </a:p>
      </dgm:t>
    </dgm:pt>
    <dgm:pt modelId="{E554AC2D-6F51-47E6-A24D-FA7C2CEF0732}" type="sibTrans" cxnId="{9F06571F-127D-4D76-A649-5993232DDAAE}">
      <dgm:prSet/>
      <dgm:spPr/>
      <dgm:t>
        <a:bodyPr/>
        <a:lstStyle/>
        <a:p>
          <a:endParaRPr lang="pt-BR"/>
        </a:p>
      </dgm:t>
    </dgm:pt>
    <dgm:pt modelId="{49C00B56-5974-4ED0-938F-7ECDE2300933}">
      <dgm:prSet phldrT="[Texto]" custT="1"/>
      <dgm:spPr/>
      <dgm:t>
        <a:bodyPr/>
        <a:lstStyle/>
        <a:p>
          <a:pPr>
            <a:lnSpc>
              <a:spcPct val="100000"/>
            </a:lnSpc>
          </a:pPr>
          <a:r>
            <a:rPr lang="pt-BR" sz="1400" dirty="0">
              <a:solidFill>
                <a:srgbClr val="002060"/>
              </a:solidFill>
              <a:latin typeface="Segoe UI Semibold" panose="020B0702040204020203" pitchFamily="34" charset="0"/>
              <a:ea typeface="Calibri" panose="020F0502020204030204" pitchFamily="34" charset="0"/>
              <a:cs typeface="Segoe UI Semibold" panose="020B0702040204020203" pitchFamily="34" charset="0"/>
            </a:rPr>
            <a:t>Realiza o procedimento de coleta de amostra válida.</a:t>
          </a:r>
          <a:endParaRPr lang="pt-BR" sz="1400" dirty="0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042BE421-2964-4BCE-AD08-08E6BBC59BFF}" type="parTrans" cxnId="{8E415F42-E7A3-47D1-BD29-2D575192B2E4}">
      <dgm:prSet/>
      <dgm:spPr/>
      <dgm:t>
        <a:bodyPr/>
        <a:lstStyle/>
        <a:p>
          <a:endParaRPr lang="pt-BR"/>
        </a:p>
      </dgm:t>
    </dgm:pt>
    <dgm:pt modelId="{FBCBE018-584F-460D-8AB7-C9A3D50C477B}" type="sibTrans" cxnId="{8E415F42-E7A3-47D1-BD29-2D575192B2E4}">
      <dgm:prSet/>
      <dgm:spPr/>
      <dgm:t>
        <a:bodyPr/>
        <a:lstStyle/>
        <a:p>
          <a:endParaRPr lang="pt-BR"/>
        </a:p>
      </dgm:t>
    </dgm:pt>
    <dgm:pt modelId="{45FB6DE1-E0A4-4C56-A05F-2303EC91A02A}">
      <dgm:prSet phldrT="[Texto]" custT="1"/>
      <dgm:spPr/>
      <dgm:t>
        <a:bodyPr/>
        <a:lstStyle/>
        <a:p>
          <a:r>
            <a:rPr lang="pt-BR" sz="2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rPr>
            <a:t>Autoridade de </a:t>
          </a:r>
          <a:r>
            <a:rPr lang="pt-BR" sz="2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rPr>
            <a:t>Gestão</a:t>
          </a:r>
          <a:endParaRPr lang="pt-BR" sz="27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E31CF23B-8D47-4545-A637-F6B5CBDF65A4}" type="parTrans" cxnId="{58156634-300D-41ED-B079-0392F5C16E84}">
      <dgm:prSet/>
      <dgm:spPr/>
      <dgm:t>
        <a:bodyPr/>
        <a:lstStyle/>
        <a:p>
          <a:endParaRPr lang="pt-BR"/>
        </a:p>
      </dgm:t>
    </dgm:pt>
    <dgm:pt modelId="{FAF150A8-8810-4561-8B75-96883AF29F8E}" type="sibTrans" cxnId="{58156634-300D-41ED-B079-0392F5C16E84}">
      <dgm:prSet/>
      <dgm:spPr/>
      <dgm:t>
        <a:bodyPr/>
        <a:lstStyle/>
        <a:p>
          <a:endParaRPr lang="pt-BR"/>
        </a:p>
      </dgm:t>
    </dgm:pt>
    <dgm:pt modelId="{C51CFCEF-E2A4-42FA-8DEA-481207E567F3}">
      <dgm:prSet phldrT="[Texto]" custT="1"/>
      <dgm:spPr/>
      <dgm:t>
        <a:bodyPr/>
        <a:lstStyle/>
        <a:p>
          <a:pPr>
            <a:lnSpc>
              <a:spcPct val="100000"/>
            </a:lnSpc>
          </a:pPr>
          <a:r>
            <a:rPr lang="pt-BR" sz="1400" dirty="0">
              <a:ln>
                <a:noFill/>
              </a:ln>
              <a:solidFill>
                <a:srgbClr val="002060"/>
              </a:solidFill>
              <a:latin typeface="Segoe UI Semibold" panose="020B0702040204020203" pitchFamily="34" charset="0"/>
              <a:ea typeface="Calibri" panose="020F0502020204030204" pitchFamily="34" charset="0"/>
              <a:cs typeface="Segoe UI Semibold" panose="020B0702040204020203" pitchFamily="34" charset="0"/>
            </a:rPr>
            <a:t>Instância de manejo dos resultados advindos da violação à regra antidopagem.</a:t>
          </a:r>
          <a:endParaRPr lang="pt-BR" sz="1400" dirty="0"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21155679-E022-4F95-89BF-2EE293B37FEF}" type="parTrans" cxnId="{B3A1D04D-F2FC-459F-A864-B4FF06D3B9CB}">
      <dgm:prSet/>
      <dgm:spPr/>
      <dgm:t>
        <a:bodyPr/>
        <a:lstStyle/>
        <a:p>
          <a:endParaRPr lang="pt-BR"/>
        </a:p>
      </dgm:t>
    </dgm:pt>
    <dgm:pt modelId="{3D0C1AA8-E6AF-47D9-A643-07378E3E9E21}" type="sibTrans" cxnId="{B3A1D04D-F2FC-459F-A864-B4FF06D3B9CB}">
      <dgm:prSet/>
      <dgm:spPr/>
      <dgm:t>
        <a:bodyPr/>
        <a:lstStyle/>
        <a:p>
          <a:endParaRPr lang="pt-BR"/>
        </a:p>
      </dgm:t>
    </dgm:pt>
    <dgm:pt modelId="{F758587B-30FE-4D4B-A5BA-99A6EFE25A94}">
      <dgm:prSet custT="1"/>
      <dgm:spPr/>
      <dgm:t>
        <a:bodyPr/>
        <a:lstStyle/>
        <a:p>
          <a:r>
            <a:rPr lang="pt-BR" sz="1400" dirty="0">
              <a:solidFill>
                <a:srgbClr val="002060"/>
              </a:solidFill>
              <a:latin typeface="Segoe UI Semibold" panose="020B0702040204020203" pitchFamily="34" charset="0"/>
              <a:ea typeface="Calibri" panose="020F0502020204030204" pitchFamily="34" charset="0"/>
              <a:cs typeface="Segoe UI Semibold" panose="020B0702040204020203" pitchFamily="34" charset="0"/>
            </a:rPr>
            <a:t>Execução;</a:t>
          </a:r>
        </a:p>
      </dgm:t>
    </dgm:pt>
    <dgm:pt modelId="{378B667F-7C5D-4125-9214-43D1E6393EB3}" type="parTrans" cxnId="{7A623456-2975-488C-A28F-81BB7ABF7C93}">
      <dgm:prSet/>
      <dgm:spPr/>
      <dgm:t>
        <a:bodyPr/>
        <a:lstStyle/>
        <a:p>
          <a:endParaRPr lang="pt-BR"/>
        </a:p>
      </dgm:t>
    </dgm:pt>
    <dgm:pt modelId="{74492360-7124-48A7-902B-88656112ADB5}" type="sibTrans" cxnId="{7A623456-2975-488C-A28F-81BB7ABF7C93}">
      <dgm:prSet/>
      <dgm:spPr/>
      <dgm:t>
        <a:bodyPr/>
        <a:lstStyle/>
        <a:p>
          <a:endParaRPr lang="pt-BR"/>
        </a:p>
      </dgm:t>
    </dgm:pt>
    <dgm:pt modelId="{6DC406B6-4E75-4795-A659-FDE2D80EDF34}">
      <dgm:prSet custT="1"/>
      <dgm:spPr/>
      <dgm:t>
        <a:bodyPr/>
        <a:lstStyle/>
        <a:p>
          <a:r>
            <a:rPr lang="pt-BR" sz="1400" dirty="0">
              <a:ln>
                <a:noFill/>
              </a:ln>
              <a:solidFill>
                <a:srgbClr val="002060"/>
              </a:solidFill>
              <a:latin typeface="Segoe UI Semibold" panose="020B0702040204020203" pitchFamily="34" charset="0"/>
              <a:ea typeface="Calibri" panose="020F0502020204030204" pitchFamily="34" charset="0"/>
              <a:cs typeface="Segoe UI Semibold" panose="020B0702040204020203" pitchFamily="34" charset="0"/>
            </a:rPr>
            <a:t>Metodologia;</a:t>
          </a:r>
        </a:p>
      </dgm:t>
    </dgm:pt>
    <dgm:pt modelId="{8E6A8A37-62EA-49D0-A969-BF43D74210BF}" type="parTrans" cxnId="{A701ED7E-2FAD-4AD4-B562-8946BF8B81FA}">
      <dgm:prSet/>
      <dgm:spPr/>
      <dgm:t>
        <a:bodyPr/>
        <a:lstStyle/>
        <a:p>
          <a:endParaRPr lang="pt-BR"/>
        </a:p>
      </dgm:t>
    </dgm:pt>
    <dgm:pt modelId="{87C8A1E3-9AFB-4935-90D9-CD6A048C4ED3}" type="sibTrans" cxnId="{A701ED7E-2FAD-4AD4-B562-8946BF8B81FA}">
      <dgm:prSet/>
      <dgm:spPr/>
      <dgm:t>
        <a:bodyPr/>
        <a:lstStyle/>
        <a:p>
          <a:endParaRPr lang="pt-BR"/>
        </a:p>
      </dgm:t>
    </dgm:pt>
    <dgm:pt modelId="{E65AA161-EFD9-45FC-AC0C-08E5E0334EDC}">
      <dgm:prSet custT="1"/>
      <dgm:spPr/>
      <dgm:t>
        <a:bodyPr/>
        <a:lstStyle/>
        <a:p>
          <a:r>
            <a:rPr lang="pt-BR" sz="1400" dirty="0">
              <a:solidFill>
                <a:srgbClr val="002060"/>
              </a:solidFill>
              <a:latin typeface="Segoe UI Semibold" panose="020B0702040204020203" pitchFamily="34" charset="0"/>
              <a:ea typeface="Calibri" panose="020F0502020204030204" pitchFamily="34" charset="0"/>
              <a:cs typeface="Segoe UI Semibold" panose="020B0702040204020203" pitchFamily="34" charset="0"/>
            </a:rPr>
            <a:t>Quantitativo;</a:t>
          </a:r>
        </a:p>
      </dgm:t>
    </dgm:pt>
    <dgm:pt modelId="{FD2D6767-E4BE-4AC8-B3D9-AC8FF972EDB9}" type="parTrans" cxnId="{894D2D98-79C8-42C2-BC47-4096FEE210E7}">
      <dgm:prSet/>
      <dgm:spPr/>
      <dgm:t>
        <a:bodyPr/>
        <a:lstStyle/>
        <a:p>
          <a:endParaRPr lang="pt-BR"/>
        </a:p>
      </dgm:t>
    </dgm:pt>
    <dgm:pt modelId="{A1C5019A-91C8-4B22-A90E-CD83AD06B1D7}" type="sibTrans" cxnId="{894D2D98-79C8-42C2-BC47-4096FEE210E7}">
      <dgm:prSet/>
      <dgm:spPr/>
      <dgm:t>
        <a:bodyPr/>
        <a:lstStyle/>
        <a:p>
          <a:endParaRPr lang="pt-BR"/>
        </a:p>
      </dgm:t>
    </dgm:pt>
    <dgm:pt modelId="{7CAFF699-F923-4CAE-A32E-2C12F86A1019}">
      <dgm:prSet custT="1"/>
      <dgm:spPr/>
      <dgm:t>
        <a:bodyPr/>
        <a:lstStyle/>
        <a:p>
          <a:r>
            <a:rPr lang="pt-BR" sz="1400" dirty="0">
              <a:ln>
                <a:noFill/>
              </a:ln>
              <a:solidFill>
                <a:srgbClr val="002060"/>
              </a:solidFill>
              <a:latin typeface="Segoe UI Semibold" panose="020B0702040204020203" pitchFamily="34" charset="0"/>
              <a:ea typeface="Calibri" panose="020F0502020204030204" pitchFamily="34" charset="0"/>
              <a:cs typeface="Segoe UI Semibold" panose="020B0702040204020203" pitchFamily="34" charset="0"/>
            </a:rPr>
            <a:t>Tipo de coleta;</a:t>
          </a:r>
        </a:p>
      </dgm:t>
    </dgm:pt>
    <dgm:pt modelId="{CE0A3515-B7CA-4B35-8D7F-01257662AA57}" type="parTrans" cxnId="{A3A0F33F-CED5-49F8-B396-A8D1E795CF05}">
      <dgm:prSet/>
      <dgm:spPr/>
      <dgm:t>
        <a:bodyPr/>
        <a:lstStyle/>
        <a:p>
          <a:endParaRPr lang="pt-BR"/>
        </a:p>
      </dgm:t>
    </dgm:pt>
    <dgm:pt modelId="{113A3BCD-4654-4B4A-AD5E-0210CCB42638}" type="sibTrans" cxnId="{A3A0F33F-CED5-49F8-B396-A8D1E795CF05}">
      <dgm:prSet/>
      <dgm:spPr/>
      <dgm:t>
        <a:bodyPr/>
        <a:lstStyle/>
        <a:p>
          <a:endParaRPr lang="pt-BR"/>
        </a:p>
      </dgm:t>
    </dgm:pt>
    <dgm:pt modelId="{F46A25D2-B42E-47DD-B0CF-4F2B3B3BE1EB}">
      <dgm:prSet custT="1"/>
      <dgm:spPr/>
      <dgm:t>
        <a:bodyPr/>
        <a:lstStyle/>
        <a:p>
          <a:r>
            <a:rPr lang="pt-BR" sz="1400" dirty="0">
              <a:solidFill>
                <a:srgbClr val="002060"/>
              </a:solidFill>
              <a:latin typeface="Segoe UI Semibold" panose="020B0702040204020203" pitchFamily="34" charset="0"/>
              <a:ea typeface="Calibri" panose="020F0502020204030204" pitchFamily="34" charset="0"/>
              <a:cs typeface="Segoe UI Semibold" panose="020B0702040204020203" pitchFamily="34" charset="0"/>
            </a:rPr>
            <a:t>Tipo de Análise;</a:t>
          </a:r>
        </a:p>
      </dgm:t>
    </dgm:pt>
    <dgm:pt modelId="{A2DD2AAC-A713-4FA0-8DCB-A6DB013A87A7}" type="parTrans" cxnId="{379D6A43-C8C8-4120-847D-EC1B9B3C0C1E}">
      <dgm:prSet/>
      <dgm:spPr/>
      <dgm:t>
        <a:bodyPr/>
        <a:lstStyle/>
        <a:p>
          <a:endParaRPr lang="pt-BR"/>
        </a:p>
      </dgm:t>
    </dgm:pt>
    <dgm:pt modelId="{74067494-90B3-4340-911A-DDEA7488D43D}" type="sibTrans" cxnId="{379D6A43-C8C8-4120-847D-EC1B9B3C0C1E}">
      <dgm:prSet/>
      <dgm:spPr/>
      <dgm:t>
        <a:bodyPr/>
        <a:lstStyle/>
        <a:p>
          <a:endParaRPr lang="pt-BR"/>
        </a:p>
      </dgm:t>
    </dgm:pt>
    <dgm:pt modelId="{1D4217A1-DA33-4A08-A274-6FFF23FB40BE}">
      <dgm:prSet custT="1"/>
      <dgm:spPr/>
      <dgm:t>
        <a:bodyPr/>
        <a:lstStyle/>
        <a:p>
          <a:r>
            <a:rPr lang="pt-BR" sz="1400" dirty="0">
              <a:ln>
                <a:noFill/>
              </a:ln>
              <a:solidFill>
                <a:srgbClr val="002060"/>
              </a:solidFill>
              <a:latin typeface="Segoe UI Semibold" panose="020B0702040204020203" pitchFamily="34" charset="0"/>
              <a:ea typeface="Calibri" panose="020F0502020204030204" pitchFamily="34" charset="0"/>
              <a:cs typeface="Segoe UI Semibold" panose="020B0702040204020203" pitchFamily="34" charset="0"/>
            </a:rPr>
            <a:t>Definição do laboratório; e a</a:t>
          </a:r>
        </a:p>
      </dgm:t>
    </dgm:pt>
    <dgm:pt modelId="{0213FA25-058C-4BD0-A999-99A246AD7F82}" type="parTrans" cxnId="{A8262FED-4D96-49C6-81BE-30E53A2EDCE3}">
      <dgm:prSet/>
      <dgm:spPr/>
      <dgm:t>
        <a:bodyPr/>
        <a:lstStyle/>
        <a:p>
          <a:endParaRPr lang="pt-BR"/>
        </a:p>
      </dgm:t>
    </dgm:pt>
    <dgm:pt modelId="{667BCF93-9FA5-4DC6-9558-384B7A9AD493}" type="sibTrans" cxnId="{A8262FED-4D96-49C6-81BE-30E53A2EDCE3}">
      <dgm:prSet/>
      <dgm:spPr/>
      <dgm:t>
        <a:bodyPr/>
        <a:lstStyle/>
        <a:p>
          <a:endParaRPr lang="pt-BR"/>
        </a:p>
      </dgm:t>
    </dgm:pt>
    <dgm:pt modelId="{6C022470-F194-4CA0-9B7F-D084783D1323}">
      <dgm:prSet custT="1"/>
      <dgm:spPr/>
      <dgm:t>
        <a:bodyPr/>
        <a:lstStyle/>
        <a:p>
          <a:r>
            <a:rPr lang="pt-BR" sz="1400" dirty="0">
              <a:ln>
                <a:noFill/>
              </a:ln>
              <a:solidFill>
                <a:srgbClr val="002060"/>
              </a:solidFill>
              <a:latin typeface="Segoe UI Semibold" panose="020B0702040204020203" pitchFamily="34" charset="0"/>
              <a:ea typeface="Calibri" panose="020F0502020204030204" pitchFamily="34" charset="0"/>
              <a:cs typeface="Segoe UI Semibold" panose="020B0702040204020203" pitchFamily="34" charset="0"/>
            </a:rPr>
            <a:t>AUT.</a:t>
          </a:r>
        </a:p>
      </dgm:t>
    </dgm:pt>
    <dgm:pt modelId="{AD467DEF-4611-463B-B45B-FA51E0327CC1}" type="parTrans" cxnId="{94268160-D861-46C2-A439-4C6453A393FA}">
      <dgm:prSet/>
      <dgm:spPr/>
      <dgm:t>
        <a:bodyPr/>
        <a:lstStyle/>
        <a:p>
          <a:endParaRPr lang="pt-BR"/>
        </a:p>
      </dgm:t>
    </dgm:pt>
    <dgm:pt modelId="{422A3357-56D3-4961-A7F1-B6B65D54D832}" type="sibTrans" cxnId="{94268160-D861-46C2-A439-4C6453A393FA}">
      <dgm:prSet/>
      <dgm:spPr/>
      <dgm:t>
        <a:bodyPr/>
        <a:lstStyle/>
        <a:p>
          <a:endParaRPr lang="pt-BR"/>
        </a:p>
      </dgm:t>
    </dgm:pt>
    <dgm:pt modelId="{5C20BAF3-ADB7-4D46-A53F-461BE0FD560D}" type="pres">
      <dgm:prSet presAssocID="{AE60BB59-AD72-4934-A2A2-88A88ACCFDAD}" presName="Name0" presStyleCnt="0">
        <dgm:presLayoutVars>
          <dgm:dir/>
          <dgm:animLvl val="lvl"/>
          <dgm:resizeHandles val="exact"/>
        </dgm:presLayoutVars>
      </dgm:prSet>
      <dgm:spPr/>
    </dgm:pt>
    <dgm:pt modelId="{6FE750D7-819C-47D8-9443-698E22389B71}" type="pres">
      <dgm:prSet presAssocID="{6D035541-49D7-4E3C-A4D8-62F0AD882444}" presName="composite" presStyleCnt="0"/>
      <dgm:spPr/>
    </dgm:pt>
    <dgm:pt modelId="{E5D6FE58-31AD-4C17-BD0D-E35A1074C505}" type="pres">
      <dgm:prSet presAssocID="{6D035541-49D7-4E3C-A4D8-62F0AD882444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CE0A17EE-87C3-4E3D-8646-5C19E2178CE5}" type="pres">
      <dgm:prSet presAssocID="{6D035541-49D7-4E3C-A4D8-62F0AD882444}" presName="desTx" presStyleLbl="alignAccFollowNode1" presStyleIdx="0" presStyleCnt="3">
        <dgm:presLayoutVars>
          <dgm:bulletEnabled val="1"/>
        </dgm:presLayoutVars>
      </dgm:prSet>
      <dgm:spPr/>
    </dgm:pt>
    <dgm:pt modelId="{E991044A-577C-46CD-A997-732F38669EF8}" type="pres">
      <dgm:prSet presAssocID="{A02E804B-203B-4450-B49A-32CCB700DB6E}" presName="space" presStyleCnt="0"/>
      <dgm:spPr/>
    </dgm:pt>
    <dgm:pt modelId="{DFF8D6FB-803B-4905-8459-285AF8E6FCFE}" type="pres">
      <dgm:prSet presAssocID="{83A7CB33-D8F0-4407-8561-8B3C634D35C5}" presName="composite" presStyleCnt="0"/>
      <dgm:spPr/>
    </dgm:pt>
    <dgm:pt modelId="{0CD526E0-9A25-4FA3-BC2D-1205D2EBEAA6}" type="pres">
      <dgm:prSet presAssocID="{83A7CB33-D8F0-4407-8561-8B3C634D35C5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EFB415E9-210B-4BF1-80AD-23F7222573C0}" type="pres">
      <dgm:prSet presAssocID="{83A7CB33-D8F0-4407-8561-8B3C634D35C5}" presName="desTx" presStyleLbl="alignAccFollowNode1" presStyleIdx="1" presStyleCnt="3">
        <dgm:presLayoutVars>
          <dgm:bulletEnabled val="1"/>
        </dgm:presLayoutVars>
      </dgm:prSet>
      <dgm:spPr/>
    </dgm:pt>
    <dgm:pt modelId="{784D4050-BB67-4CA6-A6F2-13D3EB09B6F1}" type="pres">
      <dgm:prSet presAssocID="{E554AC2D-6F51-47E6-A24D-FA7C2CEF0732}" presName="space" presStyleCnt="0"/>
      <dgm:spPr/>
    </dgm:pt>
    <dgm:pt modelId="{902BB836-C5F3-4B57-9310-E9156C1CF54A}" type="pres">
      <dgm:prSet presAssocID="{45FB6DE1-E0A4-4C56-A05F-2303EC91A02A}" presName="composite" presStyleCnt="0"/>
      <dgm:spPr/>
    </dgm:pt>
    <dgm:pt modelId="{09964F0D-D2F6-4EB2-B22E-B6630B56CF6A}" type="pres">
      <dgm:prSet presAssocID="{45FB6DE1-E0A4-4C56-A05F-2303EC91A02A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BF2248D2-0277-40D0-90EE-9C32394AA5B2}" type="pres">
      <dgm:prSet presAssocID="{45FB6DE1-E0A4-4C56-A05F-2303EC91A02A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A02A860D-2282-46FD-B937-A48F53F9777D}" type="presOf" srcId="{1D4217A1-DA33-4A08-A274-6FFF23FB40BE}" destId="{CE0A17EE-87C3-4E3D-8646-5C19E2178CE5}" srcOrd="0" destOrd="6" presId="urn:microsoft.com/office/officeart/2005/8/layout/hList1"/>
    <dgm:cxn modelId="{6E5A9319-E9AD-4EAD-BFA9-7D5CA1FD0B62}" type="presOf" srcId="{6D035541-49D7-4E3C-A4D8-62F0AD882444}" destId="{E5D6FE58-31AD-4C17-BD0D-E35A1074C505}" srcOrd="0" destOrd="0" presId="urn:microsoft.com/office/officeart/2005/8/layout/hList1"/>
    <dgm:cxn modelId="{9F06571F-127D-4D76-A649-5993232DDAAE}" srcId="{AE60BB59-AD72-4934-A2A2-88A88ACCFDAD}" destId="{83A7CB33-D8F0-4407-8561-8B3C634D35C5}" srcOrd="1" destOrd="0" parTransId="{6B9C656D-434A-4778-B8E9-46FC7C76D7F6}" sibTransId="{E554AC2D-6F51-47E6-A24D-FA7C2CEF0732}"/>
    <dgm:cxn modelId="{06CF3D23-76C3-4B68-91B9-BA4B1082961F}" type="presOf" srcId="{F46A25D2-B42E-47DD-B0CF-4F2B3B3BE1EB}" destId="{CE0A17EE-87C3-4E3D-8646-5C19E2178CE5}" srcOrd="0" destOrd="5" presId="urn:microsoft.com/office/officeart/2005/8/layout/hList1"/>
    <dgm:cxn modelId="{58156634-300D-41ED-B079-0392F5C16E84}" srcId="{AE60BB59-AD72-4934-A2A2-88A88ACCFDAD}" destId="{45FB6DE1-E0A4-4C56-A05F-2303EC91A02A}" srcOrd="2" destOrd="0" parTransId="{E31CF23B-8D47-4545-A637-F6B5CBDF65A4}" sibTransId="{FAF150A8-8810-4561-8B75-96883AF29F8E}"/>
    <dgm:cxn modelId="{20E68835-5AEC-408B-9AE3-E37D9BF60439}" type="presOf" srcId="{49C00B56-5974-4ED0-938F-7ECDE2300933}" destId="{EFB415E9-210B-4BF1-80AD-23F7222573C0}" srcOrd="0" destOrd="0" presId="urn:microsoft.com/office/officeart/2005/8/layout/hList1"/>
    <dgm:cxn modelId="{A3A0F33F-CED5-49F8-B396-A8D1E795CF05}" srcId="{6D035541-49D7-4E3C-A4D8-62F0AD882444}" destId="{7CAFF699-F923-4CAE-A32E-2C12F86A1019}" srcOrd="4" destOrd="0" parTransId="{CE0A3515-B7CA-4B35-8D7F-01257662AA57}" sibTransId="{113A3BCD-4654-4B4A-AD5E-0210CCB42638}"/>
    <dgm:cxn modelId="{47EE6860-DF15-4507-85B8-238A905B5B69}" type="presOf" srcId="{F758587B-30FE-4D4B-A5BA-99A6EFE25A94}" destId="{CE0A17EE-87C3-4E3D-8646-5C19E2178CE5}" srcOrd="0" destOrd="1" presId="urn:microsoft.com/office/officeart/2005/8/layout/hList1"/>
    <dgm:cxn modelId="{94268160-D861-46C2-A439-4C6453A393FA}" srcId="{6D035541-49D7-4E3C-A4D8-62F0AD882444}" destId="{6C022470-F194-4CA0-9B7F-D084783D1323}" srcOrd="7" destOrd="0" parTransId="{AD467DEF-4611-463B-B45B-FA51E0327CC1}" sibTransId="{422A3357-56D3-4961-A7F1-B6B65D54D832}"/>
    <dgm:cxn modelId="{8E415F42-E7A3-47D1-BD29-2D575192B2E4}" srcId="{83A7CB33-D8F0-4407-8561-8B3C634D35C5}" destId="{49C00B56-5974-4ED0-938F-7ECDE2300933}" srcOrd="0" destOrd="0" parTransId="{042BE421-2964-4BCE-AD08-08E6BBC59BFF}" sibTransId="{FBCBE018-584F-460D-8AB7-C9A3D50C477B}"/>
    <dgm:cxn modelId="{379D6A43-C8C8-4120-847D-EC1B9B3C0C1E}" srcId="{6D035541-49D7-4E3C-A4D8-62F0AD882444}" destId="{F46A25D2-B42E-47DD-B0CF-4F2B3B3BE1EB}" srcOrd="5" destOrd="0" parTransId="{A2DD2AAC-A713-4FA0-8DCB-A6DB013A87A7}" sibTransId="{74067494-90B3-4340-911A-DDEA7488D43D}"/>
    <dgm:cxn modelId="{9AA58743-2B1C-46A0-9856-931A9BF4DA3F}" type="presOf" srcId="{45FB6DE1-E0A4-4C56-A05F-2303EC91A02A}" destId="{09964F0D-D2F6-4EB2-B22E-B6630B56CF6A}" srcOrd="0" destOrd="0" presId="urn:microsoft.com/office/officeart/2005/8/layout/hList1"/>
    <dgm:cxn modelId="{E555D347-92B3-40D5-B633-78FCF84D7873}" type="presOf" srcId="{6C022470-F194-4CA0-9B7F-D084783D1323}" destId="{CE0A17EE-87C3-4E3D-8646-5C19E2178CE5}" srcOrd="0" destOrd="7" presId="urn:microsoft.com/office/officeart/2005/8/layout/hList1"/>
    <dgm:cxn modelId="{B3A1D04D-F2FC-459F-A864-B4FF06D3B9CB}" srcId="{45FB6DE1-E0A4-4C56-A05F-2303EC91A02A}" destId="{C51CFCEF-E2A4-42FA-8DEA-481207E567F3}" srcOrd="0" destOrd="0" parTransId="{21155679-E022-4F95-89BF-2EE293B37FEF}" sibTransId="{3D0C1AA8-E6AF-47D9-A643-07378E3E9E21}"/>
    <dgm:cxn modelId="{7A623456-2975-488C-A28F-81BB7ABF7C93}" srcId="{6D035541-49D7-4E3C-A4D8-62F0AD882444}" destId="{F758587B-30FE-4D4B-A5BA-99A6EFE25A94}" srcOrd="1" destOrd="0" parTransId="{378B667F-7C5D-4125-9214-43D1E6393EB3}" sibTransId="{74492360-7124-48A7-902B-88656112ADB5}"/>
    <dgm:cxn modelId="{A701ED7E-2FAD-4AD4-B562-8946BF8B81FA}" srcId="{6D035541-49D7-4E3C-A4D8-62F0AD882444}" destId="{6DC406B6-4E75-4795-A659-FDE2D80EDF34}" srcOrd="2" destOrd="0" parTransId="{8E6A8A37-62EA-49D0-A969-BF43D74210BF}" sibTransId="{87C8A1E3-9AFB-4935-90D9-CD6A048C4ED3}"/>
    <dgm:cxn modelId="{224FE783-1AE5-40FC-AF73-83B3BF848D29}" srcId="{AE60BB59-AD72-4934-A2A2-88A88ACCFDAD}" destId="{6D035541-49D7-4E3C-A4D8-62F0AD882444}" srcOrd="0" destOrd="0" parTransId="{6116112D-7020-4EEF-BBF6-2C71928B72AF}" sibTransId="{A02E804B-203B-4450-B49A-32CCB700DB6E}"/>
    <dgm:cxn modelId="{4D793F8F-AFEB-489C-9311-CF56E0690116}" type="presOf" srcId="{C51CFCEF-E2A4-42FA-8DEA-481207E567F3}" destId="{BF2248D2-0277-40D0-90EE-9C32394AA5B2}" srcOrd="0" destOrd="0" presId="urn:microsoft.com/office/officeart/2005/8/layout/hList1"/>
    <dgm:cxn modelId="{983EC390-C97F-4A89-B843-73A72FEF7E66}" type="presOf" srcId="{E65AA161-EFD9-45FC-AC0C-08E5E0334EDC}" destId="{CE0A17EE-87C3-4E3D-8646-5C19E2178CE5}" srcOrd="0" destOrd="3" presId="urn:microsoft.com/office/officeart/2005/8/layout/hList1"/>
    <dgm:cxn modelId="{FF488995-D8A1-4BE0-806A-8D067C6F6B68}" type="presOf" srcId="{AE60BB59-AD72-4934-A2A2-88A88ACCFDAD}" destId="{5C20BAF3-ADB7-4D46-A53F-461BE0FD560D}" srcOrd="0" destOrd="0" presId="urn:microsoft.com/office/officeart/2005/8/layout/hList1"/>
    <dgm:cxn modelId="{894D2D98-79C8-42C2-BC47-4096FEE210E7}" srcId="{6D035541-49D7-4E3C-A4D8-62F0AD882444}" destId="{E65AA161-EFD9-45FC-AC0C-08E5E0334EDC}" srcOrd="3" destOrd="0" parTransId="{FD2D6767-E4BE-4AC8-B3D9-AC8FF972EDB9}" sibTransId="{A1C5019A-91C8-4B22-A90E-CD83AD06B1D7}"/>
    <dgm:cxn modelId="{C179319B-D75C-48BB-AB0A-7ECC03007AF9}" type="presOf" srcId="{7CAFF699-F923-4CAE-A32E-2C12F86A1019}" destId="{CE0A17EE-87C3-4E3D-8646-5C19E2178CE5}" srcOrd="0" destOrd="4" presId="urn:microsoft.com/office/officeart/2005/8/layout/hList1"/>
    <dgm:cxn modelId="{4C9F3E9D-F376-4EFA-8885-2DF6517939D9}" srcId="{6D035541-49D7-4E3C-A4D8-62F0AD882444}" destId="{17B2F3C9-9596-49AD-A2A0-B9DD04805FDE}" srcOrd="0" destOrd="0" parTransId="{0FB4DBF7-07DB-4F70-AEB9-C7F7DA5A3E51}" sibTransId="{99527EE2-F17C-4875-82B7-F5119C4B193B}"/>
    <dgm:cxn modelId="{CF525AAF-2F81-45A7-8176-2E000FFB657B}" type="presOf" srcId="{17B2F3C9-9596-49AD-A2A0-B9DD04805FDE}" destId="{CE0A17EE-87C3-4E3D-8646-5C19E2178CE5}" srcOrd="0" destOrd="0" presId="urn:microsoft.com/office/officeart/2005/8/layout/hList1"/>
    <dgm:cxn modelId="{6C438ABC-638A-4DDD-91A1-FF51291E3383}" type="presOf" srcId="{6DC406B6-4E75-4795-A659-FDE2D80EDF34}" destId="{CE0A17EE-87C3-4E3D-8646-5C19E2178CE5}" srcOrd="0" destOrd="2" presId="urn:microsoft.com/office/officeart/2005/8/layout/hList1"/>
    <dgm:cxn modelId="{AACA3DE2-45D3-45E2-9DC8-946AC8219164}" type="presOf" srcId="{83A7CB33-D8F0-4407-8561-8B3C634D35C5}" destId="{0CD526E0-9A25-4FA3-BC2D-1205D2EBEAA6}" srcOrd="0" destOrd="0" presId="urn:microsoft.com/office/officeart/2005/8/layout/hList1"/>
    <dgm:cxn modelId="{A8262FED-4D96-49C6-81BE-30E53A2EDCE3}" srcId="{6D035541-49D7-4E3C-A4D8-62F0AD882444}" destId="{1D4217A1-DA33-4A08-A274-6FFF23FB40BE}" srcOrd="6" destOrd="0" parTransId="{0213FA25-058C-4BD0-A999-99A246AD7F82}" sibTransId="{667BCF93-9FA5-4DC6-9558-384B7A9AD493}"/>
    <dgm:cxn modelId="{1D0DE513-3F88-425A-9883-4AA675F8DDA3}" type="presParOf" srcId="{5C20BAF3-ADB7-4D46-A53F-461BE0FD560D}" destId="{6FE750D7-819C-47D8-9443-698E22389B71}" srcOrd="0" destOrd="0" presId="urn:microsoft.com/office/officeart/2005/8/layout/hList1"/>
    <dgm:cxn modelId="{B022219B-37A6-4912-9119-B3806F450642}" type="presParOf" srcId="{6FE750D7-819C-47D8-9443-698E22389B71}" destId="{E5D6FE58-31AD-4C17-BD0D-E35A1074C505}" srcOrd="0" destOrd="0" presId="urn:microsoft.com/office/officeart/2005/8/layout/hList1"/>
    <dgm:cxn modelId="{27A31DC4-76AB-4235-86EB-C3A28B8A87E6}" type="presParOf" srcId="{6FE750D7-819C-47D8-9443-698E22389B71}" destId="{CE0A17EE-87C3-4E3D-8646-5C19E2178CE5}" srcOrd="1" destOrd="0" presId="urn:microsoft.com/office/officeart/2005/8/layout/hList1"/>
    <dgm:cxn modelId="{19BF157A-D15F-4231-B872-42B6103020D5}" type="presParOf" srcId="{5C20BAF3-ADB7-4D46-A53F-461BE0FD560D}" destId="{E991044A-577C-46CD-A997-732F38669EF8}" srcOrd="1" destOrd="0" presId="urn:microsoft.com/office/officeart/2005/8/layout/hList1"/>
    <dgm:cxn modelId="{2BAAC7AB-7E92-42A3-88CD-8845091DFA86}" type="presParOf" srcId="{5C20BAF3-ADB7-4D46-A53F-461BE0FD560D}" destId="{DFF8D6FB-803B-4905-8459-285AF8E6FCFE}" srcOrd="2" destOrd="0" presId="urn:microsoft.com/office/officeart/2005/8/layout/hList1"/>
    <dgm:cxn modelId="{DF4D7FFB-9AE5-463B-AE13-E84DB793F13C}" type="presParOf" srcId="{DFF8D6FB-803B-4905-8459-285AF8E6FCFE}" destId="{0CD526E0-9A25-4FA3-BC2D-1205D2EBEAA6}" srcOrd="0" destOrd="0" presId="urn:microsoft.com/office/officeart/2005/8/layout/hList1"/>
    <dgm:cxn modelId="{722FD704-656A-4643-8B00-24C24563ECDD}" type="presParOf" srcId="{DFF8D6FB-803B-4905-8459-285AF8E6FCFE}" destId="{EFB415E9-210B-4BF1-80AD-23F7222573C0}" srcOrd="1" destOrd="0" presId="urn:microsoft.com/office/officeart/2005/8/layout/hList1"/>
    <dgm:cxn modelId="{7EB460C3-4674-4DAE-91BF-B69420D319D2}" type="presParOf" srcId="{5C20BAF3-ADB7-4D46-A53F-461BE0FD560D}" destId="{784D4050-BB67-4CA6-A6F2-13D3EB09B6F1}" srcOrd="3" destOrd="0" presId="urn:microsoft.com/office/officeart/2005/8/layout/hList1"/>
    <dgm:cxn modelId="{1DF62981-AB81-43DF-B745-8A67D6D364D2}" type="presParOf" srcId="{5C20BAF3-ADB7-4D46-A53F-461BE0FD560D}" destId="{902BB836-C5F3-4B57-9310-E9156C1CF54A}" srcOrd="4" destOrd="0" presId="urn:microsoft.com/office/officeart/2005/8/layout/hList1"/>
    <dgm:cxn modelId="{C1FCA085-71CF-4174-9BA9-6244080740D7}" type="presParOf" srcId="{902BB836-C5F3-4B57-9310-E9156C1CF54A}" destId="{09964F0D-D2F6-4EB2-B22E-B6630B56CF6A}" srcOrd="0" destOrd="0" presId="urn:microsoft.com/office/officeart/2005/8/layout/hList1"/>
    <dgm:cxn modelId="{B8D47CDE-7137-4C0B-865E-B0C44DD518DD}" type="presParOf" srcId="{902BB836-C5F3-4B57-9310-E9156C1CF54A}" destId="{BF2248D2-0277-40D0-90EE-9C32394AA5B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6D75F15-EE81-4DD6-BB70-C4A6305D9614}" type="doc">
      <dgm:prSet loTypeId="urn:microsoft.com/office/officeart/2005/8/layout/default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1E380DD3-897E-459A-BD8D-FEE67B5C3511}">
      <dgm:prSet phldrT="[Texto]"/>
      <dgm:spPr>
        <a:solidFill>
          <a:schemeClr val="accent2"/>
        </a:solidFill>
      </dgm:spPr>
      <dgm:t>
        <a:bodyPr/>
        <a:lstStyle/>
        <a:p>
          <a:r>
            <a:rPr lang="pt-BR" b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PLANEJAMENTO DA MISSÃO</a:t>
          </a:r>
          <a:endParaRPr lang="pt-BR" b="0" dirty="0">
            <a:solidFill>
              <a:schemeClr val="bg1"/>
            </a:solidFill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DE9CA776-DD3E-4816-BF5D-02696E6E862A}" type="parTrans" cxnId="{BE72FDFA-AB6E-4E79-8749-FD18ACD08AB8}">
      <dgm:prSet/>
      <dgm:spPr/>
      <dgm:t>
        <a:bodyPr/>
        <a:lstStyle/>
        <a:p>
          <a:endParaRPr lang="pt-BR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824B68-1E76-4F80-846F-F3801C8BDA90}" type="sibTrans" cxnId="{BE72FDFA-AB6E-4E79-8749-FD18ACD08AB8}">
      <dgm:prSet/>
      <dgm:spPr/>
      <dgm:t>
        <a:bodyPr/>
        <a:lstStyle/>
        <a:p>
          <a:endParaRPr lang="pt-BR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627689-6C70-445E-AAA1-4D95C0F70F2C}">
      <dgm:prSet/>
      <dgm:spPr>
        <a:solidFill>
          <a:srgbClr val="4BAE32"/>
        </a:solidFill>
      </dgm:spPr>
      <dgm:t>
        <a:bodyPr/>
        <a:lstStyle/>
        <a:p>
          <a:pPr algn="ctr"/>
          <a:r>
            <a:rPr lang="pt-BR" b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CHAMAMENTO DE OFICIAIS</a:t>
          </a:r>
          <a:endParaRPr lang="pt-BR" b="0" dirty="0">
            <a:solidFill>
              <a:schemeClr val="bg1"/>
            </a:solidFill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A7E6884E-F315-472B-876B-E74E1C982513}" type="parTrans" cxnId="{E888C397-A861-44D7-9700-79DFE28880DC}">
      <dgm:prSet/>
      <dgm:spPr/>
      <dgm:t>
        <a:bodyPr/>
        <a:lstStyle/>
        <a:p>
          <a:endParaRPr lang="pt-BR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C0AE5D-E7CE-4AC0-B227-05D96F1E73F5}" type="sibTrans" cxnId="{E888C397-A861-44D7-9700-79DFE28880DC}">
      <dgm:prSet/>
      <dgm:spPr/>
      <dgm:t>
        <a:bodyPr/>
        <a:lstStyle/>
        <a:p>
          <a:endParaRPr lang="pt-BR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866858-BE6E-467B-92F6-613483CF5373}">
      <dgm:prSet/>
      <dgm:spPr>
        <a:solidFill>
          <a:srgbClr val="7030A0"/>
        </a:solidFill>
      </dgm:spPr>
      <dgm:t>
        <a:bodyPr/>
        <a:lstStyle/>
        <a:p>
          <a:pPr algn="ctr"/>
          <a:r>
            <a:rPr lang="pt-BR" b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RECRUTAMENTO</a:t>
          </a:r>
          <a:endParaRPr lang="pt-BR" b="0" dirty="0">
            <a:solidFill>
              <a:schemeClr val="bg1"/>
            </a:solidFill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03E1B3D6-EB5F-4039-BFF3-F6715BD93022}" type="parTrans" cxnId="{96672928-2015-4F71-940A-3421015594CE}">
      <dgm:prSet/>
      <dgm:spPr/>
      <dgm:t>
        <a:bodyPr/>
        <a:lstStyle/>
        <a:p>
          <a:endParaRPr lang="pt-BR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BB2B6B-4141-4822-A5DC-A64C51B2D47B}" type="sibTrans" cxnId="{96672928-2015-4F71-940A-3421015594CE}">
      <dgm:prSet/>
      <dgm:spPr/>
      <dgm:t>
        <a:bodyPr/>
        <a:lstStyle/>
        <a:p>
          <a:endParaRPr lang="pt-BR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8AFC82-F0BC-45EF-B45E-D5DAA380BBA8}">
      <dgm:prSet/>
      <dgm:spPr>
        <a:solidFill>
          <a:schemeClr val="accent3"/>
        </a:solidFill>
      </dgm:spPr>
      <dgm:t>
        <a:bodyPr/>
        <a:lstStyle/>
        <a:p>
          <a:r>
            <a:rPr lang="pt-BR" b="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CONFECÇÃO DA ORDEM DE MISSÃO</a:t>
          </a:r>
        </a:p>
      </dgm:t>
    </dgm:pt>
    <dgm:pt modelId="{D9A1C390-E558-4A3D-81ED-1011808B4E06}" type="parTrans" cxnId="{C30FCDEE-2C3B-48CF-8617-1D601598543A}">
      <dgm:prSet/>
      <dgm:spPr/>
      <dgm:t>
        <a:bodyPr/>
        <a:lstStyle/>
        <a:p>
          <a:endParaRPr lang="pt-BR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5ACB4E-DE2A-472B-A5C8-668D4A0E74C4}" type="sibTrans" cxnId="{C30FCDEE-2C3B-48CF-8617-1D601598543A}">
      <dgm:prSet/>
      <dgm:spPr/>
      <dgm:t>
        <a:bodyPr/>
        <a:lstStyle/>
        <a:p>
          <a:endParaRPr lang="pt-BR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81D2F5-DC32-4625-AD7C-9E1DA385B282}">
      <dgm:prSet/>
      <dgm:spPr>
        <a:solidFill>
          <a:srgbClr val="FF0000"/>
        </a:solidFill>
      </dgm:spPr>
      <dgm:t>
        <a:bodyPr/>
        <a:lstStyle/>
        <a:p>
          <a:r>
            <a:rPr lang="pt-BR" b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MANDADO</a:t>
          </a:r>
          <a:endParaRPr lang="pt-BR" b="0" dirty="0">
            <a:solidFill>
              <a:schemeClr val="bg1"/>
            </a:solidFill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B9D42F42-090C-40B9-93C5-FD10C87AD310}" type="parTrans" cxnId="{47229A3F-284A-410E-9DC6-1C390F321F40}">
      <dgm:prSet/>
      <dgm:spPr/>
      <dgm:t>
        <a:bodyPr/>
        <a:lstStyle/>
        <a:p>
          <a:endParaRPr lang="pt-BR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BAF353-FC3D-450B-8ACA-BA5178C3F7EB}" type="sibTrans" cxnId="{47229A3F-284A-410E-9DC6-1C390F321F40}">
      <dgm:prSet/>
      <dgm:spPr/>
      <dgm:t>
        <a:bodyPr/>
        <a:lstStyle/>
        <a:p>
          <a:endParaRPr lang="pt-BR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4A58A4-3905-4B35-BA19-72DB970C6239}">
      <dgm:prSet/>
      <dgm:spPr>
        <a:solidFill>
          <a:schemeClr val="accent5"/>
        </a:solidFill>
      </dgm:spPr>
      <dgm:t>
        <a:bodyPr/>
        <a:lstStyle/>
        <a:p>
          <a:r>
            <a:rPr lang="pt-BR" b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GERENCIAMENTO DE MISSÕES E ANÁLISES</a:t>
          </a:r>
          <a:endParaRPr lang="pt-BR" b="0" dirty="0">
            <a:solidFill>
              <a:schemeClr val="bg1"/>
            </a:solidFill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413E67C4-F537-4E3C-8793-1F4E7C9E80C3}" type="parTrans" cxnId="{A9389166-BBCE-4D12-869B-55E958356E0A}">
      <dgm:prSet/>
      <dgm:spPr/>
      <dgm:t>
        <a:bodyPr/>
        <a:lstStyle/>
        <a:p>
          <a:endParaRPr lang="pt-BR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D29ECB-669A-4C4B-92D4-46BC3E9E7B1E}" type="sibTrans" cxnId="{A9389166-BBCE-4D12-869B-55E958356E0A}">
      <dgm:prSet/>
      <dgm:spPr/>
      <dgm:t>
        <a:bodyPr/>
        <a:lstStyle/>
        <a:p>
          <a:endParaRPr lang="pt-BR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FDD42B-F319-40BE-8D67-F8190DB9AD93}">
      <dgm:prSet/>
      <dgm:spPr>
        <a:solidFill>
          <a:schemeClr val="accent4"/>
        </a:solidFill>
      </dgm:spPr>
      <dgm:t>
        <a:bodyPr/>
        <a:lstStyle/>
        <a:p>
          <a:r>
            <a:rPr lang="pt-BR" b="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MONITORAMENTO DA EXECUÇÃO – TELEFONE DE SOBRE AVISO/PLANTÃO</a:t>
          </a:r>
        </a:p>
      </dgm:t>
    </dgm:pt>
    <dgm:pt modelId="{040AB74A-6889-4B68-866B-9C6E7406D8A8}" type="parTrans" cxnId="{D66A431A-2400-4730-8974-3122045BADDD}">
      <dgm:prSet/>
      <dgm:spPr/>
      <dgm:t>
        <a:bodyPr/>
        <a:lstStyle/>
        <a:p>
          <a:endParaRPr lang="pt-BR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5F0711-98AF-4D7E-90E7-082AD12A9821}" type="sibTrans" cxnId="{D66A431A-2400-4730-8974-3122045BADDD}">
      <dgm:prSet/>
      <dgm:spPr/>
      <dgm:t>
        <a:bodyPr/>
        <a:lstStyle/>
        <a:p>
          <a:endParaRPr lang="pt-BR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B29854-B425-4CD2-B5B7-1CEB23B839D1}">
      <dgm:prSet/>
      <dgm:spPr>
        <a:solidFill>
          <a:srgbClr val="38C8DC"/>
        </a:solidFill>
      </dgm:spPr>
      <dgm:t>
        <a:bodyPr/>
        <a:lstStyle/>
        <a:p>
          <a:r>
            <a:rPr lang="pt-BR" b="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RETORNO DE DOCUMENTOS E MATERIAIS / RASTREIO DE ENTREGA NO LABORATÓRIO</a:t>
          </a:r>
        </a:p>
      </dgm:t>
    </dgm:pt>
    <dgm:pt modelId="{DDD39446-E5C6-454C-87F0-1E0AF3BBBAFB}" type="parTrans" cxnId="{B371D2AF-79D9-4B95-A39C-2BB31FF32DA3}">
      <dgm:prSet/>
      <dgm:spPr/>
      <dgm:t>
        <a:bodyPr/>
        <a:lstStyle/>
        <a:p>
          <a:endParaRPr lang="pt-BR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31FABE-B274-4A23-8C0C-814FE61E1915}" type="sibTrans" cxnId="{B371D2AF-79D9-4B95-A39C-2BB31FF32DA3}">
      <dgm:prSet/>
      <dgm:spPr/>
      <dgm:t>
        <a:bodyPr/>
        <a:lstStyle/>
        <a:p>
          <a:endParaRPr lang="pt-BR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6EA4D0-B02E-4B62-9A36-A92D5C7CD213}">
      <dgm:prSet/>
      <dgm:spPr>
        <a:solidFill>
          <a:srgbClr val="CC9900"/>
        </a:solidFill>
      </dgm:spPr>
      <dgm:t>
        <a:bodyPr/>
        <a:lstStyle/>
        <a:p>
          <a:r>
            <a:rPr lang="pt-BR" b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INSERÇÃO DE DADOS (AUDITORIA DO PROCEDIMENTO)</a:t>
          </a:r>
          <a:endParaRPr lang="pt-BR" b="0" dirty="0">
            <a:solidFill>
              <a:schemeClr val="bg1"/>
            </a:solidFill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0B9CE467-4694-45F7-89AD-FDA5A9AE7FE9}" type="parTrans" cxnId="{1E8498C0-811B-4AAD-B9D2-3EB11FA3C61C}">
      <dgm:prSet/>
      <dgm:spPr/>
      <dgm:t>
        <a:bodyPr/>
        <a:lstStyle/>
        <a:p>
          <a:endParaRPr lang="pt-BR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2A3A05-7ADF-47E3-AAAB-5B2126BB2425}" type="sibTrans" cxnId="{1E8498C0-811B-4AAD-B9D2-3EB11FA3C61C}">
      <dgm:prSet/>
      <dgm:spPr/>
      <dgm:t>
        <a:bodyPr/>
        <a:lstStyle/>
        <a:p>
          <a:endParaRPr lang="pt-BR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740EBF-3AF6-451F-B1C8-C938C4FA69A8}">
      <dgm:prSet/>
      <dgm:spPr>
        <a:solidFill>
          <a:srgbClr val="339933"/>
        </a:solidFill>
      </dgm:spPr>
      <dgm:t>
        <a:bodyPr/>
        <a:lstStyle/>
        <a:p>
          <a:r>
            <a:rPr lang="pt-BR" b="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ARQUIVO FÍSICO E VIRTUAL DOS DOCUMENTOS</a:t>
          </a:r>
        </a:p>
      </dgm:t>
    </dgm:pt>
    <dgm:pt modelId="{E3FB49E1-36CA-46E9-9AF5-7B501534A588}" type="parTrans" cxnId="{119C85FB-B5F4-4DEE-863B-B67B5F35E5AC}">
      <dgm:prSet/>
      <dgm:spPr/>
      <dgm:t>
        <a:bodyPr/>
        <a:lstStyle/>
        <a:p>
          <a:endParaRPr lang="pt-BR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CDB512-E293-46ED-B3DF-EAE99AB5D86F}" type="sibTrans" cxnId="{119C85FB-B5F4-4DEE-863B-B67B5F35E5AC}">
      <dgm:prSet/>
      <dgm:spPr/>
      <dgm:t>
        <a:bodyPr/>
        <a:lstStyle/>
        <a:p>
          <a:endParaRPr lang="pt-BR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B98C88-EB0B-44A9-87A6-7B4387B95D91}">
      <dgm:prSet/>
      <dgm:spPr>
        <a:solidFill>
          <a:srgbClr val="0033CC"/>
        </a:solidFill>
      </dgm:spPr>
      <dgm:t>
        <a:bodyPr/>
        <a:lstStyle/>
        <a:p>
          <a:r>
            <a:rPr lang="pt-BR" b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PAGAMENTO DOS OFICIAIS</a:t>
          </a:r>
          <a:endParaRPr lang="pt-BR" b="0" dirty="0">
            <a:solidFill>
              <a:schemeClr val="bg1"/>
            </a:solidFill>
            <a:latin typeface="Segoe UI Semibold" panose="020B0702040204020203" pitchFamily="34" charset="0"/>
            <a:cs typeface="Segoe UI Semibold" panose="020B0702040204020203" pitchFamily="34" charset="0"/>
          </a:endParaRPr>
        </a:p>
      </dgm:t>
    </dgm:pt>
    <dgm:pt modelId="{27B98D38-09C9-4AB3-82DB-FB951B8B4999}" type="parTrans" cxnId="{AB389C20-7FA9-4E58-8637-DD2E68B7959F}">
      <dgm:prSet/>
      <dgm:spPr/>
      <dgm:t>
        <a:bodyPr/>
        <a:lstStyle/>
        <a:p>
          <a:endParaRPr lang="pt-BR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A8631E-363D-466C-ACFD-FBB0AEAF622D}" type="sibTrans" cxnId="{AB389C20-7FA9-4E58-8637-DD2E68B7959F}">
      <dgm:prSet/>
      <dgm:spPr/>
      <dgm:t>
        <a:bodyPr/>
        <a:lstStyle/>
        <a:p>
          <a:endParaRPr lang="pt-BR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7B8EA4-D74B-42C1-BB66-EA5B6971A232}" type="pres">
      <dgm:prSet presAssocID="{16D75F15-EE81-4DD6-BB70-C4A6305D9614}" presName="diagram" presStyleCnt="0">
        <dgm:presLayoutVars>
          <dgm:dir/>
          <dgm:resizeHandles val="exact"/>
        </dgm:presLayoutVars>
      </dgm:prSet>
      <dgm:spPr/>
    </dgm:pt>
    <dgm:pt modelId="{5BF50583-29C3-4763-8962-B0EB56D8537A}" type="pres">
      <dgm:prSet presAssocID="{1E380DD3-897E-459A-BD8D-FEE67B5C3511}" presName="node" presStyleLbl="node1" presStyleIdx="0" presStyleCnt="11">
        <dgm:presLayoutVars>
          <dgm:bulletEnabled val="1"/>
        </dgm:presLayoutVars>
      </dgm:prSet>
      <dgm:spPr/>
    </dgm:pt>
    <dgm:pt modelId="{A241DFC5-C6A6-4D72-9DE8-7A88C98D6F05}" type="pres">
      <dgm:prSet presAssocID="{6A824B68-1E76-4F80-846F-F3801C8BDA90}" presName="sibTrans" presStyleCnt="0"/>
      <dgm:spPr/>
    </dgm:pt>
    <dgm:pt modelId="{2A18A45C-EF1F-4C87-8A87-B963D54DDC01}" type="pres">
      <dgm:prSet presAssocID="{C2627689-6C70-445E-AAA1-4D95C0F70F2C}" presName="node" presStyleLbl="node1" presStyleIdx="1" presStyleCnt="11">
        <dgm:presLayoutVars>
          <dgm:bulletEnabled val="1"/>
        </dgm:presLayoutVars>
      </dgm:prSet>
      <dgm:spPr/>
    </dgm:pt>
    <dgm:pt modelId="{E5466312-59A6-45D9-A6AB-CDA9D4C8E555}" type="pres">
      <dgm:prSet presAssocID="{77C0AE5D-E7CE-4AC0-B227-05D96F1E73F5}" presName="sibTrans" presStyleCnt="0"/>
      <dgm:spPr/>
    </dgm:pt>
    <dgm:pt modelId="{F7086AA3-43FF-4670-B401-D9868E7EF335}" type="pres">
      <dgm:prSet presAssocID="{40866858-BE6E-467B-92F6-613483CF5373}" presName="node" presStyleLbl="node1" presStyleIdx="2" presStyleCnt="11">
        <dgm:presLayoutVars>
          <dgm:bulletEnabled val="1"/>
        </dgm:presLayoutVars>
      </dgm:prSet>
      <dgm:spPr/>
    </dgm:pt>
    <dgm:pt modelId="{DA381AD3-D96C-430E-BF55-EDF85D6ABC96}" type="pres">
      <dgm:prSet presAssocID="{8ABB2B6B-4141-4822-A5DC-A64C51B2D47B}" presName="sibTrans" presStyleCnt="0"/>
      <dgm:spPr/>
    </dgm:pt>
    <dgm:pt modelId="{DD375C44-6BDD-40BF-8167-E3E813746832}" type="pres">
      <dgm:prSet presAssocID="{9C8AFC82-F0BC-45EF-B45E-D5DAA380BBA8}" presName="node" presStyleLbl="node1" presStyleIdx="3" presStyleCnt="11">
        <dgm:presLayoutVars>
          <dgm:bulletEnabled val="1"/>
        </dgm:presLayoutVars>
      </dgm:prSet>
      <dgm:spPr/>
    </dgm:pt>
    <dgm:pt modelId="{2A8A5C8C-0D4D-4F5F-9FD5-95FB3FA799A3}" type="pres">
      <dgm:prSet presAssocID="{595ACB4E-DE2A-472B-A5C8-668D4A0E74C4}" presName="sibTrans" presStyleCnt="0"/>
      <dgm:spPr/>
    </dgm:pt>
    <dgm:pt modelId="{490A57B6-C428-4E0F-9904-4A00DF10E799}" type="pres">
      <dgm:prSet presAssocID="{CE81D2F5-DC32-4625-AD7C-9E1DA385B282}" presName="node" presStyleLbl="node1" presStyleIdx="4" presStyleCnt="11">
        <dgm:presLayoutVars>
          <dgm:bulletEnabled val="1"/>
        </dgm:presLayoutVars>
      </dgm:prSet>
      <dgm:spPr/>
    </dgm:pt>
    <dgm:pt modelId="{EFDA49DC-A3E3-41F9-9502-2E6E9C87296F}" type="pres">
      <dgm:prSet presAssocID="{62BAF353-FC3D-450B-8ACA-BA5178C3F7EB}" presName="sibTrans" presStyleCnt="0"/>
      <dgm:spPr/>
    </dgm:pt>
    <dgm:pt modelId="{B8D7176E-1CFD-47ED-8122-F511250050E0}" type="pres">
      <dgm:prSet presAssocID="{614A58A4-3905-4B35-BA19-72DB970C6239}" presName="node" presStyleLbl="node1" presStyleIdx="5" presStyleCnt="11">
        <dgm:presLayoutVars>
          <dgm:bulletEnabled val="1"/>
        </dgm:presLayoutVars>
      </dgm:prSet>
      <dgm:spPr/>
    </dgm:pt>
    <dgm:pt modelId="{C960FA08-3ACA-4063-AD83-D08506F75F03}" type="pres">
      <dgm:prSet presAssocID="{F4D29ECB-669A-4C4B-92D4-46BC3E9E7B1E}" presName="sibTrans" presStyleCnt="0"/>
      <dgm:spPr/>
    </dgm:pt>
    <dgm:pt modelId="{6FE6290F-190D-42AC-98EC-D9594EF04205}" type="pres">
      <dgm:prSet presAssocID="{ABFDD42B-F319-40BE-8D67-F8190DB9AD93}" presName="node" presStyleLbl="node1" presStyleIdx="6" presStyleCnt="11">
        <dgm:presLayoutVars>
          <dgm:bulletEnabled val="1"/>
        </dgm:presLayoutVars>
      </dgm:prSet>
      <dgm:spPr/>
    </dgm:pt>
    <dgm:pt modelId="{2EB22369-0F2E-4808-8754-1EBEEFCC7DAF}" type="pres">
      <dgm:prSet presAssocID="{2F5F0711-98AF-4D7E-90E7-082AD12A9821}" presName="sibTrans" presStyleCnt="0"/>
      <dgm:spPr/>
    </dgm:pt>
    <dgm:pt modelId="{0D684687-0FF8-43A4-A5EC-8FD22E4EA181}" type="pres">
      <dgm:prSet presAssocID="{DDB29854-B425-4CD2-B5B7-1CEB23B839D1}" presName="node" presStyleLbl="node1" presStyleIdx="7" presStyleCnt="11">
        <dgm:presLayoutVars>
          <dgm:bulletEnabled val="1"/>
        </dgm:presLayoutVars>
      </dgm:prSet>
      <dgm:spPr/>
    </dgm:pt>
    <dgm:pt modelId="{D6BA3061-6439-4A3B-8847-8DD03EA45F1B}" type="pres">
      <dgm:prSet presAssocID="{0531FABE-B274-4A23-8C0C-814FE61E1915}" presName="sibTrans" presStyleCnt="0"/>
      <dgm:spPr/>
    </dgm:pt>
    <dgm:pt modelId="{1E85DFE3-84D0-42C9-B317-E5382D805124}" type="pres">
      <dgm:prSet presAssocID="{D56EA4D0-B02E-4B62-9A36-A92D5C7CD213}" presName="node" presStyleLbl="node1" presStyleIdx="8" presStyleCnt="11">
        <dgm:presLayoutVars>
          <dgm:bulletEnabled val="1"/>
        </dgm:presLayoutVars>
      </dgm:prSet>
      <dgm:spPr/>
    </dgm:pt>
    <dgm:pt modelId="{CB555063-B14C-49D2-8E29-D830FBBAEAF7}" type="pres">
      <dgm:prSet presAssocID="{A52A3A05-7ADF-47E3-AAAB-5B2126BB2425}" presName="sibTrans" presStyleCnt="0"/>
      <dgm:spPr/>
    </dgm:pt>
    <dgm:pt modelId="{B05D179C-7E8A-4052-BADA-E612DF6121AE}" type="pres">
      <dgm:prSet presAssocID="{91740EBF-3AF6-451F-B1C8-C938C4FA69A8}" presName="node" presStyleLbl="node1" presStyleIdx="9" presStyleCnt="11">
        <dgm:presLayoutVars>
          <dgm:bulletEnabled val="1"/>
        </dgm:presLayoutVars>
      </dgm:prSet>
      <dgm:spPr/>
    </dgm:pt>
    <dgm:pt modelId="{45D8C30E-B95C-44EF-B390-E8F1D3D531CE}" type="pres">
      <dgm:prSet presAssocID="{AECDB512-E293-46ED-B3DF-EAE99AB5D86F}" presName="sibTrans" presStyleCnt="0"/>
      <dgm:spPr/>
    </dgm:pt>
    <dgm:pt modelId="{A9620FFF-FAA6-4686-981F-BDC15C03ADEA}" type="pres">
      <dgm:prSet presAssocID="{9BB98C88-EB0B-44A9-87A6-7B4387B95D91}" presName="node" presStyleLbl="node1" presStyleIdx="10" presStyleCnt="11">
        <dgm:presLayoutVars>
          <dgm:bulletEnabled val="1"/>
        </dgm:presLayoutVars>
      </dgm:prSet>
      <dgm:spPr/>
    </dgm:pt>
  </dgm:ptLst>
  <dgm:cxnLst>
    <dgm:cxn modelId="{46416600-4671-4CF8-9727-A46F4834087E}" type="presOf" srcId="{40866858-BE6E-467B-92F6-613483CF5373}" destId="{F7086AA3-43FF-4670-B401-D9868E7EF335}" srcOrd="0" destOrd="0" presId="urn:microsoft.com/office/officeart/2005/8/layout/default"/>
    <dgm:cxn modelId="{25A8670A-EAE9-4DB2-8AC4-80087CFF2699}" type="presOf" srcId="{91740EBF-3AF6-451F-B1C8-C938C4FA69A8}" destId="{B05D179C-7E8A-4052-BADA-E612DF6121AE}" srcOrd="0" destOrd="0" presId="urn:microsoft.com/office/officeart/2005/8/layout/default"/>
    <dgm:cxn modelId="{D66A431A-2400-4730-8974-3122045BADDD}" srcId="{16D75F15-EE81-4DD6-BB70-C4A6305D9614}" destId="{ABFDD42B-F319-40BE-8D67-F8190DB9AD93}" srcOrd="6" destOrd="0" parTransId="{040AB74A-6889-4B68-866B-9C6E7406D8A8}" sibTransId="{2F5F0711-98AF-4D7E-90E7-082AD12A9821}"/>
    <dgm:cxn modelId="{AB389C20-7FA9-4E58-8637-DD2E68B7959F}" srcId="{16D75F15-EE81-4DD6-BB70-C4A6305D9614}" destId="{9BB98C88-EB0B-44A9-87A6-7B4387B95D91}" srcOrd="10" destOrd="0" parTransId="{27B98D38-09C9-4AB3-82DB-FB951B8B4999}" sibTransId="{BFA8631E-363D-466C-ACFD-FBB0AEAF622D}"/>
    <dgm:cxn modelId="{96672928-2015-4F71-940A-3421015594CE}" srcId="{16D75F15-EE81-4DD6-BB70-C4A6305D9614}" destId="{40866858-BE6E-467B-92F6-613483CF5373}" srcOrd="2" destOrd="0" parTransId="{03E1B3D6-EB5F-4039-BFF3-F6715BD93022}" sibTransId="{8ABB2B6B-4141-4822-A5DC-A64C51B2D47B}"/>
    <dgm:cxn modelId="{47229A3F-284A-410E-9DC6-1C390F321F40}" srcId="{16D75F15-EE81-4DD6-BB70-C4A6305D9614}" destId="{CE81D2F5-DC32-4625-AD7C-9E1DA385B282}" srcOrd="4" destOrd="0" parTransId="{B9D42F42-090C-40B9-93C5-FD10C87AD310}" sibTransId="{62BAF353-FC3D-450B-8ACA-BA5178C3F7EB}"/>
    <dgm:cxn modelId="{A9389166-BBCE-4D12-869B-55E958356E0A}" srcId="{16D75F15-EE81-4DD6-BB70-C4A6305D9614}" destId="{614A58A4-3905-4B35-BA19-72DB970C6239}" srcOrd="5" destOrd="0" parTransId="{413E67C4-F537-4E3C-8793-1F4E7C9E80C3}" sibTransId="{F4D29ECB-669A-4C4B-92D4-46BC3E9E7B1E}"/>
    <dgm:cxn modelId="{5DF27853-D323-4FA8-852E-235B2FC7C13D}" type="presOf" srcId="{9BB98C88-EB0B-44A9-87A6-7B4387B95D91}" destId="{A9620FFF-FAA6-4686-981F-BDC15C03ADEA}" srcOrd="0" destOrd="0" presId="urn:microsoft.com/office/officeart/2005/8/layout/default"/>
    <dgm:cxn modelId="{C22F8B7A-6F5A-43C5-A7AB-9B1ACD1EDCEB}" type="presOf" srcId="{614A58A4-3905-4B35-BA19-72DB970C6239}" destId="{B8D7176E-1CFD-47ED-8122-F511250050E0}" srcOrd="0" destOrd="0" presId="urn:microsoft.com/office/officeart/2005/8/layout/default"/>
    <dgm:cxn modelId="{200BB57B-C6FF-4C02-B664-F91A7923C275}" type="presOf" srcId="{ABFDD42B-F319-40BE-8D67-F8190DB9AD93}" destId="{6FE6290F-190D-42AC-98EC-D9594EF04205}" srcOrd="0" destOrd="0" presId="urn:microsoft.com/office/officeart/2005/8/layout/default"/>
    <dgm:cxn modelId="{6FC30582-384A-47BB-AACE-98215E7AE067}" type="presOf" srcId="{9C8AFC82-F0BC-45EF-B45E-D5DAA380BBA8}" destId="{DD375C44-6BDD-40BF-8167-E3E813746832}" srcOrd="0" destOrd="0" presId="urn:microsoft.com/office/officeart/2005/8/layout/default"/>
    <dgm:cxn modelId="{F617D48C-A765-4908-865C-7442357A1AFF}" type="presOf" srcId="{CE81D2F5-DC32-4625-AD7C-9E1DA385B282}" destId="{490A57B6-C428-4E0F-9904-4A00DF10E799}" srcOrd="0" destOrd="0" presId="urn:microsoft.com/office/officeart/2005/8/layout/default"/>
    <dgm:cxn modelId="{E888C397-A861-44D7-9700-79DFE28880DC}" srcId="{16D75F15-EE81-4DD6-BB70-C4A6305D9614}" destId="{C2627689-6C70-445E-AAA1-4D95C0F70F2C}" srcOrd="1" destOrd="0" parTransId="{A7E6884E-F315-472B-876B-E74E1C982513}" sibTransId="{77C0AE5D-E7CE-4AC0-B227-05D96F1E73F5}"/>
    <dgm:cxn modelId="{F15CAAAE-E41D-48B8-9254-916AF3D5F9D8}" type="presOf" srcId="{1E380DD3-897E-459A-BD8D-FEE67B5C3511}" destId="{5BF50583-29C3-4763-8962-B0EB56D8537A}" srcOrd="0" destOrd="0" presId="urn:microsoft.com/office/officeart/2005/8/layout/default"/>
    <dgm:cxn modelId="{B371D2AF-79D9-4B95-A39C-2BB31FF32DA3}" srcId="{16D75F15-EE81-4DD6-BB70-C4A6305D9614}" destId="{DDB29854-B425-4CD2-B5B7-1CEB23B839D1}" srcOrd="7" destOrd="0" parTransId="{DDD39446-E5C6-454C-87F0-1E0AF3BBBAFB}" sibTransId="{0531FABE-B274-4A23-8C0C-814FE61E1915}"/>
    <dgm:cxn modelId="{60C839B1-E865-46B1-A8B6-827325BF6DF2}" type="presOf" srcId="{DDB29854-B425-4CD2-B5B7-1CEB23B839D1}" destId="{0D684687-0FF8-43A4-A5EC-8FD22E4EA181}" srcOrd="0" destOrd="0" presId="urn:microsoft.com/office/officeart/2005/8/layout/default"/>
    <dgm:cxn modelId="{78F8EDB4-5F31-42D8-A72E-4E847E9C7FB6}" type="presOf" srcId="{16D75F15-EE81-4DD6-BB70-C4A6305D9614}" destId="{2F7B8EA4-D74B-42C1-BB66-EA5B6971A232}" srcOrd="0" destOrd="0" presId="urn:microsoft.com/office/officeart/2005/8/layout/default"/>
    <dgm:cxn modelId="{1E8498C0-811B-4AAD-B9D2-3EB11FA3C61C}" srcId="{16D75F15-EE81-4DD6-BB70-C4A6305D9614}" destId="{D56EA4D0-B02E-4B62-9A36-A92D5C7CD213}" srcOrd="8" destOrd="0" parTransId="{0B9CE467-4694-45F7-89AD-FDA5A9AE7FE9}" sibTransId="{A52A3A05-7ADF-47E3-AAAB-5B2126BB2425}"/>
    <dgm:cxn modelId="{A44262C8-0074-49FE-ADB9-285F276CFFA5}" type="presOf" srcId="{D56EA4D0-B02E-4B62-9A36-A92D5C7CD213}" destId="{1E85DFE3-84D0-42C9-B317-E5382D805124}" srcOrd="0" destOrd="0" presId="urn:microsoft.com/office/officeart/2005/8/layout/default"/>
    <dgm:cxn modelId="{7C841AEC-A585-42B1-AF6B-553801349460}" type="presOf" srcId="{C2627689-6C70-445E-AAA1-4D95C0F70F2C}" destId="{2A18A45C-EF1F-4C87-8A87-B963D54DDC01}" srcOrd="0" destOrd="0" presId="urn:microsoft.com/office/officeart/2005/8/layout/default"/>
    <dgm:cxn modelId="{C30FCDEE-2C3B-48CF-8617-1D601598543A}" srcId="{16D75F15-EE81-4DD6-BB70-C4A6305D9614}" destId="{9C8AFC82-F0BC-45EF-B45E-D5DAA380BBA8}" srcOrd="3" destOrd="0" parTransId="{D9A1C390-E558-4A3D-81ED-1011808B4E06}" sibTransId="{595ACB4E-DE2A-472B-A5C8-668D4A0E74C4}"/>
    <dgm:cxn modelId="{BE72FDFA-AB6E-4E79-8749-FD18ACD08AB8}" srcId="{16D75F15-EE81-4DD6-BB70-C4A6305D9614}" destId="{1E380DD3-897E-459A-BD8D-FEE67B5C3511}" srcOrd="0" destOrd="0" parTransId="{DE9CA776-DD3E-4816-BF5D-02696E6E862A}" sibTransId="{6A824B68-1E76-4F80-846F-F3801C8BDA90}"/>
    <dgm:cxn modelId="{119C85FB-B5F4-4DEE-863B-B67B5F35E5AC}" srcId="{16D75F15-EE81-4DD6-BB70-C4A6305D9614}" destId="{91740EBF-3AF6-451F-B1C8-C938C4FA69A8}" srcOrd="9" destOrd="0" parTransId="{E3FB49E1-36CA-46E9-9AF5-7B501534A588}" sibTransId="{AECDB512-E293-46ED-B3DF-EAE99AB5D86F}"/>
    <dgm:cxn modelId="{9F6A0ACB-E89D-4DBD-94E5-CFB4BBFA3FD2}" type="presParOf" srcId="{2F7B8EA4-D74B-42C1-BB66-EA5B6971A232}" destId="{5BF50583-29C3-4763-8962-B0EB56D8537A}" srcOrd="0" destOrd="0" presId="urn:microsoft.com/office/officeart/2005/8/layout/default"/>
    <dgm:cxn modelId="{A738479D-3B7D-46CC-AF5C-B982074E5AD8}" type="presParOf" srcId="{2F7B8EA4-D74B-42C1-BB66-EA5B6971A232}" destId="{A241DFC5-C6A6-4D72-9DE8-7A88C98D6F05}" srcOrd="1" destOrd="0" presId="urn:microsoft.com/office/officeart/2005/8/layout/default"/>
    <dgm:cxn modelId="{3BBDED77-399C-49A0-A9BE-6279ED782838}" type="presParOf" srcId="{2F7B8EA4-D74B-42C1-BB66-EA5B6971A232}" destId="{2A18A45C-EF1F-4C87-8A87-B963D54DDC01}" srcOrd="2" destOrd="0" presId="urn:microsoft.com/office/officeart/2005/8/layout/default"/>
    <dgm:cxn modelId="{B417B61E-7245-4118-999A-722E6AD1E9C3}" type="presParOf" srcId="{2F7B8EA4-D74B-42C1-BB66-EA5B6971A232}" destId="{E5466312-59A6-45D9-A6AB-CDA9D4C8E555}" srcOrd="3" destOrd="0" presId="urn:microsoft.com/office/officeart/2005/8/layout/default"/>
    <dgm:cxn modelId="{60D32F00-88D0-4B2B-B54D-976AA79741EB}" type="presParOf" srcId="{2F7B8EA4-D74B-42C1-BB66-EA5B6971A232}" destId="{F7086AA3-43FF-4670-B401-D9868E7EF335}" srcOrd="4" destOrd="0" presId="urn:microsoft.com/office/officeart/2005/8/layout/default"/>
    <dgm:cxn modelId="{62DA3084-F5B7-4628-9D3B-49655DE59322}" type="presParOf" srcId="{2F7B8EA4-D74B-42C1-BB66-EA5B6971A232}" destId="{DA381AD3-D96C-430E-BF55-EDF85D6ABC96}" srcOrd="5" destOrd="0" presId="urn:microsoft.com/office/officeart/2005/8/layout/default"/>
    <dgm:cxn modelId="{518848AF-77FB-4B11-B6D3-55C9D35266D9}" type="presParOf" srcId="{2F7B8EA4-D74B-42C1-BB66-EA5B6971A232}" destId="{DD375C44-6BDD-40BF-8167-E3E813746832}" srcOrd="6" destOrd="0" presId="urn:microsoft.com/office/officeart/2005/8/layout/default"/>
    <dgm:cxn modelId="{CA06C894-2D2E-461E-9A38-176E6BED9CCA}" type="presParOf" srcId="{2F7B8EA4-D74B-42C1-BB66-EA5B6971A232}" destId="{2A8A5C8C-0D4D-4F5F-9FD5-95FB3FA799A3}" srcOrd="7" destOrd="0" presId="urn:microsoft.com/office/officeart/2005/8/layout/default"/>
    <dgm:cxn modelId="{0C9B834A-6D90-42C9-B002-EB4210B0CB9F}" type="presParOf" srcId="{2F7B8EA4-D74B-42C1-BB66-EA5B6971A232}" destId="{490A57B6-C428-4E0F-9904-4A00DF10E799}" srcOrd="8" destOrd="0" presId="urn:microsoft.com/office/officeart/2005/8/layout/default"/>
    <dgm:cxn modelId="{967A42D9-B27D-4528-B07E-888FEB99F85E}" type="presParOf" srcId="{2F7B8EA4-D74B-42C1-BB66-EA5B6971A232}" destId="{EFDA49DC-A3E3-41F9-9502-2E6E9C87296F}" srcOrd="9" destOrd="0" presId="urn:microsoft.com/office/officeart/2005/8/layout/default"/>
    <dgm:cxn modelId="{5E1FDC84-45DF-496C-8A3D-7E6285D200DB}" type="presParOf" srcId="{2F7B8EA4-D74B-42C1-BB66-EA5B6971A232}" destId="{B8D7176E-1CFD-47ED-8122-F511250050E0}" srcOrd="10" destOrd="0" presId="urn:microsoft.com/office/officeart/2005/8/layout/default"/>
    <dgm:cxn modelId="{AA253EE0-499C-4F53-851C-4EEEBCA4706B}" type="presParOf" srcId="{2F7B8EA4-D74B-42C1-BB66-EA5B6971A232}" destId="{C960FA08-3ACA-4063-AD83-D08506F75F03}" srcOrd="11" destOrd="0" presId="urn:microsoft.com/office/officeart/2005/8/layout/default"/>
    <dgm:cxn modelId="{2F6A3E6E-2ADE-4C8F-BCD1-4DAD34CAE1C5}" type="presParOf" srcId="{2F7B8EA4-D74B-42C1-BB66-EA5B6971A232}" destId="{6FE6290F-190D-42AC-98EC-D9594EF04205}" srcOrd="12" destOrd="0" presId="urn:microsoft.com/office/officeart/2005/8/layout/default"/>
    <dgm:cxn modelId="{BA9B3055-6C18-452A-ADFD-7D60693BB28A}" type="presParOf" srcId="{2F7B8EA4-D74B-42C1-BB66-EA5B6971A232}" destId="{2EB22369-0F2E-4808-8754-1EBEEFCC7DAF}" srcOrd="13" destOrd="0" presId="urn:microsoft.com/office/officeart/2005/8/layout/default"/>
    <dgm:cxn modelId="{9A0C9902-694B-4BB0-919B-18A38CD22028}" type="presParOf" srcId="{2F7B8EA4-D74B-42C1-BB66-EA5B6971A232}" destId="{0D684687-0FF8-43A4-A5EC-8FD22E4EA181}" srcOrd="14" destOrd="0" presId="urn:microsoft.com/office/officeart/2005/8/layout/default"/>
    <dgm:cxn modelId="{1CDB19AB-F40F-458A-9E0F-B1A2A41C924D}" type="presParOf" srcId="{2F7B8EA4-D74B-42C1-BB66-EA5B6971A232}" destId="{D6BA3061-6439-4A3B-8847-8DD03EA45F1B}" srcOrd="15" destOrd="0" presId="urn:microsoft.com/office/officeart/2005/8/layout/default"/>
    <dgm:cxn modelId="{D3E89F1C-25B3-4489-852B-B4FEEDAD3DFD}" type="presParOf" srcId="{2F7B8EA4-D74B-42C1-BB66-EA5B6971A232}" destId="{1E85DFE3-84D0-42C9-B317-E5382D805124}" srcOrd="16" destOrd="0" presId="urn:microsoft.com/office/officeart/2005/8/layout/default"/>
    <dgm:cxn modelId="{D4E6ECFF-19AA-499C-BBD9-91CD86710105}" type="presParOf" srcId="{2F7B8EA4-D74B-42C1-BB66-EA5B6971A232}" destId="{CB555063-B14C-49D2-8E29-D830FBBAEAF7}" srcOrd="17" destOrd="0" presId="urn:microsoft.com/office/officeart/2005/8/layout/default"/>
    <dgm:cxn modelId="{E65F1CD8-F1F0-4357-B163-C6C3F1E04FB0}" type="presParOf" srcId="{2F7B8EA4-D74B-42C1-BB66-EA5B6971A232}" destId="{B05D179C-7E8A-4052-BADA-E612DF6121AE}" srcOrd="18" destOrd="0" presId="urn:microsoft.com/office/officeart/2005/8/layout/default"/>
    <dgm:cxn modelId="{94414651-97D6-4E56-967B-9399DDAF34F2}" type="presParOf" srcId="{2F7B8EA4-D74B-42C1-BB66-EA5B6971A232}" destId="{45D8C30E-B95C-44EF-B390-E8F1D3D531CE}" srcOrd="19" destOrd="0" presId="urn:microsoft.com/office/officeart/2005/8/layout/default"/>
    <dgm:cxn modelId="{07602A70-17EF-46E8-AA4E-444593288E0B}" type="presParOf" srcId="{2F7B8EA4-D74B-42C1-BB66-EA5B6971A232}" destId="{A9620FFF-FAA6-4686-981F-BDC15C03ADEA}" srcOrd="2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6B8019E-B7EB-46A0-A525-A0F6FB6E8A61}" type="doc">
      <dgm:prSet loTypeId="urn:microsoft.com/office/officeart/2005/8/layout/pyramid1" loCatId="pyramid" qsTypeId="urn:microsoft.com/office/officeart/2005/8/quickstyle/3d3" qsCatId="3D" csTypeId="urn:microsoft.com/office/officeart/2005/8/colors/accent1_3" csCatId="accent1" phldr="1"/>
      <dgm:spPr/>
    </dgm:pt>
    <dgm:pt modelId="{D154A0DB-FAF4-42FD-BFA1-5AC878349B21}">
      <dgm:prSet phldrT="[Texto]" custT="1"/>
      <dgm:spPr>
        <a:solidFill>
          <a:srgbClr val="0033CC"/>
        </a:solidFill>
      </dgm:spPr>
      <dgm:t>
        <a:bodyPr/>
        <a:lstStyle/>
        <a:p>
          <a:endParaRPr lang="pt-BR" sz="2400" dirty="0">
            <a:solidFill>
              <a:schemeClr val="bg1"/>
            </a:solidFill>
            <a:latin typeface="Segoe UI Semibold" panose="020B0702040204020203" pitchFamily="34" charset="0"/>
            <a:cs typeface="Segoe UI Semibold" panose="020B0702040204020203" pitchFamily="34" charset="0"/>
          </a:endParaRPr>
        </a:p>
        <a:p>
          <a:r>
            <a:rPr lang="pt-BR" sz="1800" dirty="0">
              <a:solidFill>
                <a:srgbClr val="EAEAE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rPr>
            <a:t>GAT</a:t>
          </a:r>
        </a:p>
        <a:p>
          <a:r>
            <a:rPr lang="pt-BR" sz="14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Investigação</a:t>
          </a:r>
        </a:p>
      </dgm:t>
    </dgm:pt>
    <dgm:pt modelId="{81728379-5DE8-4190-B144-61CFC1682BDC}" type="parTrans" cxnId="{39276CD7-AFA9-4A3A-807F-15DC35740B4B}">
      <dgm:prSet/>
      <dgm:spPr/>
      <dgm:t>
        <a:bodyPr/>
        <a:lstStyle/>
        <a:p>
          <a:endParaRPr lang="pt-BR"/>
        </a:p>
      </dgm:t>
    </dgm:pt>
    <dgm:pt modelId="{F1997420-2E32-468C-97B7-E2F75B6F1F36}" type="sibTrans" cxnId="{39276CD7-AFA9-4A3A-807F-15DC35740B4B}">
      <dgm:prSet/>
      <dgm:spPr/>
      <dgm:t>
        <a:bodyPr/>
        <a:lstStyle/>
        <a:p>
          <a:endParaRPr lang="pt-BR"/>
        </a:p>
      </dgm:t>
    </dgm:pt>
    <dgm:pt modelId="{27EA1E51-6964-472C-920E-660E53AA4DBE}">
      <dgm:prSet phldrT="[Texto]" custT="1"/>
      <dgm:spPr>
        <a:solidFill>
          <a:schemeClr val="accent4"/>
        </a:solidFill>
      </dgm:spPr>
      <dgm:t>
        <a:bodyPr/>
        <a:lstStyle/>
        <a:p>
          <a:endParaRPr lang="pt-BR" sz="1800" dirty="0">
            <a:solidFill>
              <a:schemeClr val="bg1"/>
            </a:solidFill>
            <a:latin typeface="Segoe UI Semibold" panose="020B0702040204020203" pitchFamily="34" charset="0"/>
            <a:cs typeface="Segoe UI Semibold" panose="020B0702040204020203" pitchFamily="34" charset="0"/>
          </a:endParaRPr>
        </a:p>
        <a:p>
          <a:r>
            <a:rPr lang="pt-BR" sz="2000" b="0" dirty="0">
              <a:solidFill>
                <a:srgbClr val="EAEAE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rPr>
            <a:t>Grupo de Monitoramento</a:t>
          </a:r>
        </a:p>
        <a:p>
          <a:r>
            <a:rPr lang="pt-BR" sz="14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Teste baseado em Inteligência</a:t>
          </a:r>
        </a:p>
      </dgm:t>
    </dgm:pt>
    <dgm:pt modelId="{AC841BBE-BF32-4F6B-8CC3-9339BACED9E2}" type="parTrans" cxnId="{3E44BA3C-C96F-4F3E-8B0F-35354C35CAA9}">
      <dgm:prSet/>
      <dgm:spPr/>
      <dgm:t>
        <a:bodyPr/>
        <a:lstStyle/>
        <a:p>
          <a:endParaRPr lang="pt-BR"/>
        </a:p>
      </dgm:t>
    </dgm:pt>
    <dgm:pt modelId="{777B9318-E46E-41B6-872B-93B2F7D7D0C5}" type="sibTrans" cxnId="{3E44BA3C-C96F-4F3E-8B0F-35354C35CAA9}">
      <dgm:prSet/>
      <dgm:spPr/>
      <dgm:t>
        <a:bodyPr/>
        <a:lstStyle/>
        <a:p>
          <a:endParaRPr lang="pt-BR"/>
        </a:p>
      </dgm:t>
    </dgm:pt>
    <dgm:pt modelId="{5E51938E-0C42-4451-A917-D0452E0E6975}">
      <dgm:prSet phldrT="[Texto]" custT="1"/>
      <dgm:spPr>
        <a:solidFill>
          <a:srgbClr val="7030A0"/>
        </a:solidFill>
      </dgm:spPr>
      <dgm:t>
        <a:bodyPr/>
        <a:lstStyle/>
        <a:p>
          <a:r>
            <a:rPr lang="pt-BR" sz="2000" dirty="0">
              <a:solidFill>
                <a:srgbClr val="EAEAE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rPr>
            <a:t>Grupo Geral</a:t>
          </a:r>
        </a:p>
        <a:p>
          <a:r>
            <a:rPr lang="pt-BR" sz="14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Teste (Base de Risco) Estruturado</a:t>
          </a:r>
        </a:p>
      </dgm:t>
    </dgm:pt>
    <dgm:pt modelId="{3F456039-0D9A-4A5F-87A1-791EE0C26CA5}" type="parTrans" cxnId="{289896C4-F6A4-4708-BDB4-EC304FF0D9CE}">
      <dgm:prSet/>
      <dgm:spPr/>
      <dgm:t>
        <a:bodyPr/>
        <a:lstStyle/>
        <a:p>
          <a:endParaRPr lang="pt-BR"/>
        </a:p>
      </dgm:t>
    </dgm:pt>
    <dgm:pt modelId="{EE194EF1-AC0E-453C-B732-DD45349B7B75}" type="sibTrans" cxnId="{289896C4-F6A4-4708-BDB4-EC304FF0D9CE}">
      <dgm:prSet/>
      <dgm:spPr/>
      <dgm:t>
        <a:bodyPr/>
        <a:lstStyle/>
        <a:p>
          <a:endParaRPr lang="pt-BR"/>
        </a:p>
      </dgm:t>
    </dgm:pt>
    <dgm:pt modelId="{F0802EEF-A4AC-4813-8B1D-902DD6C02330}" type="pres">
      <dgm:prSet presAssocID="{86B8019E-B7EB-46A0-A525-A0F6FB6E8A61}" presName="Name0" presStyleCnt="0">
        <dgm:presLayoutVars>
          <dgm:dir/>
          <dgm:animLvl val="lvl"/>
          <dgm:resizeHandles val="exact"/>
        </dgm:presLayoutVars>
      </dgm:prSet>
      <dgm:spPr/>
    </dgm:pt>
    <dgm:pt modelId="{DFE64858-A5BD-40A2-8CB8-16DF48C71CAB}" type="pres">
      <dgm:prSet presAssocID="{D154A0DB-FAF4-42FD-BFA1-5AC878349B21}" presName="Name8" presStyleCnt="0"/>
      <dgm:spPr/>
    </dgm:pt>
    <dgm:pt modelId="{3559510F-ACE0-4F38-87C3-1DEC710BC280}" type="pres">
      <dgm:prSet presAssocID="{D154A0DB-FAF4-42FD-BFA1-5AC878349B21}" presName="level" presStyleLbl="node1" presStyleIdx="0" presStyleCnt="3">
        <dgm:presLayoutVars>
          <dgm:chMax val="1"/>
          <dgm:bulletEnabled val="1"/>
        </dgm:presLayoutVars>
      </dgm:prSet>
      <dgm:spPr/>
    </dgm:pt>
    <dgm:pt modelId="{DF5842F1-A7B4-49BD-BE05-836727001DCE}" type="pres">
      <dgm:prSet presAssocID="{D154A0DB-FAF4-42FD-BFA1-5AC878349B21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9E2930A-46CB-4945-AB2E-A36C06812C95}" type="pres">
      <dgm:prSet presAssocID="{27EA1E51-6964-472C-920E-660E53AA4DBE}" presName="Name8" presStyleCnt="0"/>
      <dgm:spPr/>
    </dgm:pt>
    <dgm:pt modelId="{EB93EAC6-5CF8-45F0-A214-7625DF5DA818}" type="pres">
      <dgm:prSet presAssocID="{27EA1E51-6964-472C-920E-660E53AA4DBE}" presName="level" presStyleLbl="node1" presStyleIdx="1" presStyleCnt="3">
        <dgm:presLayoutVars>
          <dgm:chMax val="1"/>
          <dgm:bulletEnabled val="1"/>
        </dgm:presLayoutVars>
      </dgm:prSet>
      <dgm:spPr/>
    </dgm:pt>
    <dgm:pt modelId="{8B15651F-5885-40FC-8DD2-09EB1E9626FE}" type="pres">
      <dgm:prSet presAssocID="{27EA1E51-6964-472C-920E-660E53AA4DB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65006CC2-CEC3-4F30-B9DA-62C9FD441D96}" type="pres">
      <dgm:prSet presAssocID="{5E51938E-0C42-4451-A917-D0452E0E6975}" presName="Name8" presStyleCnt="0"/>
      <dgm:spPr/>
    </dgm:pt>
    <dgm:pt modelId="{1891EEAB-C22D-4B97-997D-5B5BB8072D16}" type="pres">
      <dgm:prSet presAssocID="{5E51938E-0C42-4451-A917-D0452E0E6975}" presName="level" presStyleLbl="node1" presStyleIdx="2" presStyleCnt="3" custLinFactNeighborX="3356">
        <dgm:presLayoutVars>
          <dgm:chMax val="1"/>
          <dgm:bulletEnabled val="1"/>
        </dgm:presLayoutVars>
      </dgm:prSet>
      <dgm:spPr/>
    </dgm:pt>
    <dgm:pt modelId="{86C112C2-3F83-4B2F-976E-4FB3488DC095}" type="pres">
      <dgm:prSet presAssocID="{5E51938E-0C42-4451-A917-D0452E0E6975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D882EE3A-599F-46CA-A7EC-3A8533A265FF}" type="presOf" srcId="{D154A0DB-FAF4-42FD-BFA1-5AC878349B21}" destId="{3559510F-ACE0-4F38-87C3-1DEC710BC280}" srcOrd="0" destOrd="0" presId="urn:microsoft.com/office/officeart/2005/8/layout/pyramid1"/>
    <dgm:cxn modelId="{3E44BA3C-C96F-4F3E-8B0F-35354C35CAA9}" srcId="{86B8019E-B7EB-46A0-A525-A0F6FB6E8A61}" destId="{27EA1E51-6964-472C-920E-660E53AA4DBE}" srcOrd="1" destOrd="0" parTransId="{AC841BBE-BF32-4F6B-8CC3-9339BACED9E2}" sibTransId="{777B9318-E46E-41B6-872B-93B2F7D7D0C5}"/>
    <dgm:cxn modelId="{69133969-CECC-4042-A463-1E821C4B2F13}" type="presOf" srcId="{27EA1E51-6964-472C-920E-660E53AA4DBE}" destId="{8B15651F-5885-40FC-8DD2-09EB1E9626FE}" srcOrd="1" destOrd="0" presId="urn:microsoft.com/office/officeart/2005/8/layout/pyramid1"/>
    <dgm:cxn modelId="{B9458CB0-80AE-41FC-887A-2A37847C4E38}" type="presOf" srcId="{5E51938E-0C42-4451-A917-D0452E0E6975}" destId="{86C112C2-3F83-4B2F-976E-4FB3488DC095}" srcOrd="1" destOrd="0" presId="urn:microsoft.com/office/officeart/2005/8/layout/pyramid1"/>
    <dgm:cxn modelId="{A61A11BB-8996-4936-B4BF-0AF4F7E395D5}" type="presOf" srcId="{D154A0DB-FAF4-42FD-BFA1-5AC878349B21}" destId="{DF5842F1-A7B4-49BD-BE05-836727001DCE}" srcOrd="1" destOrd="0" presId="urn:microsoft.com/office/officeart/2005/8/layout/pyramid1"/>
    <dgm:cxn modelId="{05F97EBE-5D44-405F-9C4A-B40DFBBF97A7}" type="presOf" srcId="{5E51938E-0C42-4451-A917-D0452E0E6975}" destId="{1891EEAB-C22D-4B97-997D-5B5BB8072D16}" srcOrd="0" destOrd="0" presId="urn:microsoft.com/office/officeart/2005/8/layout/pyramid1"/>
    <dgm:cxn modelId="{289896C4-F6A4-4708-BDB4-EC304FF0D9CE}" srcId="{86B8019E-B7EB-46A0-A525-A0F6FB6E8A61}" destId="{5E51938E-0C42-4451-A917-D0452E0E6975}" srcOrd="2" destOrd="0" parTransId="{3F456039-0D9A-4A5F-87A1-791EE0C26CA5}" sibTransId="{EE194EF1-AC0E-453C-B732-DD45349B7B75}"/>
    <dgm:cxn modelId="{39276CD7-AFA9-4A3A-807F-15DC35740B4B}" srcId="{86B8019E-B7EB-46A0-A525-A0F6FB6E8A61}" destId="{D154A0DB-FAF4-42FD-BFA1-5AC878349B21}" srcOrd="0" destOrd="0" parTransId="{81728379-5DE8-4190-B144-61CFC1682BDC}" sibTransId="{F1997420-2E32-468C-97B7-E2F75B6F1F36}"/>
    <dgm:cxn modelId="{76CE30FA-4D0E-4C58-ABD4-8D8CE6997BDC}" type="presOf" srcId="{86B8019E-B7EB-46A0-A525-A0F6FB6E8A61}" destId="{F0802EEF-A4AC-4813-8B1D-902DD6C02330}" srcOrd="0" destOrd="0" presId="urn:microsoft.com/office/officeart/2005/8/layout/pyramid1"/>
    <dgm:cxn modelId="{F282D0FF-32F7-49F2-9DDA-705E618CBE98}" type="presOf" srcId="{27EA1E51-6964-472C-920E-660E53AA4DBE}" destId="{EB93EAC6-5CF8-45F0-A214-7625DF5DA818}" srcOrd="0" destOrd="0" presId="urn:microsoft.com/office/officeart/2005/8/layout/pyramid1"/>
    <dgm:cxn modelId="{F006B84C-4421-4CAD-9AA8-807CDCDE3A1B}" type="presParOf" srcId="{F0802EEF-A4AC-4813-8B1D-902DD6C02330}" destId="{DFE64858-A5BD-40A2-8CB8-16DF48C71CAB}" srcOrd="0" destOrd="0" presId="urn:microsoft.com/office/officeart/2005/8/layout/pyramid1"/>
    <dgm:cxn modelId="{2C817E44-7FE6-4269-9EEB-767297FE6FDF}" type="presParOf" srcId="{DFE64858-A5BD-40A2-8CB8-16DF48C71CAB}" destId="{3559510F-ACE0-4F38-87C3-1DEC710BC280}" srcOrd="0" destOrd="0" presId="urn:microsoft.com/office/officeart/2005/8/layout/pyramid1"/>
    <dgm:cxn modelId="{184AA64F-1F03-460B-8C23-609144FC26B4}" type="presParOf" srcId="{DFE64858-A5BD-40A2-8CB8-16DF48C71CAB}" destId="{DF5842F1-A7B4-49BD-BE05-836727001DCE}" srcOrd="1" destOrd="0" presId="urn:microsoft.com/office/officeart/2005/8/layout/pyramid1"/>
    <dgm:cxn modelId="{07822AEA-115A-4C31-9D80-7199F44F97D0}" type="presParOf" srcId="{F0802EEF-A4AC-4813-8B1D-902DD6C02330}" destId="{B9E2930A-46CB-4945-AB2E-A36C06812C95}" srcOrd="1" destOrd="0" presId="urn:microsoft.com/office/officeart/2005/8/layout/pyramid1"/>
    <dgm:cxn modelId="{18D984F1-79FC-4943-9D9B-DAE60C31D53F}" type="presParOf" srcId="{B9E2930A-46CB-4945-AB2E-A36C06812C95}" destId="{EB93EAC6-5CF8-45F0-A214-7625DF5DA818}" srcOrd="0" destOrd="0" presId="urn:microsoft.com/office/officeart/2005/8/layout/pyramid1"/>
    <dgm:cxn modelId="{7A639D16-40BB-47EF-B48F-F2BC7C946AAA}" type="presParOf" srcId="{B9E2930A-46CB-4945-AB2E-A36C06812C95}" destId="{8B15651F-5885-40FC-8DD2-09EB1E9626FE}" srcOrd="1" destOrd="0" presId="urn:microsoft.com/office/officeart/2005/8/layout/pyramid1"/>
    <dgm:cxn modelId="{D0328A26-5412-425D-8B7E-51DCE452FDB7}" type="presParOf" srcId="{F0802EEF-A4AC-4813-8B1D-902DD6C02330}" destId="{65006CC2-CEC3-4F30-B9DA-62C9FD441D96}" srcOrd="2" destOrd="0" presId="urn:microsoft.com/office/officeart/2005/8/layout/pyramid1"/>
    <dgm:cxn modelId="{5A9FE305-1502-4365-9333-83FD111F223E}" type="presParOf" srcId="{65006CC2-CEC3-4F30-B9DA-62C9FD441D96}" destId="{1891EEAB-C22D-4B97-997D-5B5BB8072D16}" srcOrd="0" destOrd="0" presId="urn:microsoft.com/office/officeart/2005/8/layout/pyramid1"/>
    <dgm:cxn modelId="{96E3BF1B-A535-44A0-8CEC-BEE10AC8FE8C}" type="presParOf" srcId="{65006CC2-CEC3-4F30-B9DA-62C9FD441D96}" destId="{86C112C2-3F83-4B2F-976E-4FB3488DC095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78E111-10DD-42BD-B738-AFED6BEC4E35}">
      <dsp:nvSpPr>
        <dsp:cNvPr id="0" name=""/>
        <dsp:cNvSpPr/>
      </dsp:nvSpPr>
      <dsp:spPr>
        <a:xfrm>
          <a:off x="2262172" y="29719"/>
          <a:ext cx="1401332" cy="752320"/>
        </a:xfrm>
        <a:prstGeom prst="roundRect">
          <a:avLst>
            <a:gd name="adj" fmla="val 10000"/>
          </a:avLst>
        </a:prstGeom>
        <a:solidFill>
          <a:srgbClr val="3333FF">
            <a:alpha val="90000"/>
          </a:srgb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rPr>
            <a:t>ESPORTES</a:t>
          </a:r>
        </a:p>
      </dsp:txBody>
      <dsp:txXfrm>
        <a:off x="2284207" y="51754"/>
        <a:ext cx="1357262" cy="708250"/>
      </dsp:txXfrm>
    </dsp:sp>
    <dsp:sp modelId="{833E4E1E-3106-4E66-9254-C2D48837FCA5}">
      <dsp:nvSpPr>
        <dsp:cNvPr id="0" name=""/>
        <dsp:cNvSpPr/>
      </dsp:nvSpPr>
      <dsp:spPr>
        <a:xfrm>
          <a:off x="4452572" y="0"/>
          <a:ext cx="1401332" cy="778517"/>
        </a:xfrm>
        <a:prstGeom prst="roundRect">
          <a:avLst>
            <a:gd name="adj" fmla="val 10000"/>
          </a:avLst>
        </a:prstGeom>
        <a:solidFill>
          <a:srgbClr val="3333FF">
            <a:alpha val="90000"/>
          </a:srgb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rPr>
            <a:t>TIPO DE TESTE</a:t>
          </a:r>
        </a:p>
      </dsp:txBody>
      <dsp:txXfrm>
        <a:off x="4475374" y="22802"/>
        <a:ext cx="1355728" cy="732913"/>
      </dsp:txXfrm>
    </dsp:sp>
    <dsp:sp modelId="{FC352423-3F1A-406D-AFF5-4084E5C3AF84}">
      <dsp:nvSpPr>
        <dsp:cNvPr id="0" name=""/>
        <dsp:cNvSpPr/>
      </dsp:nvSpPr>
      <dsp:spPr>
        <a:xfrm>
          <a:off x="3849221" y="3308700"/>
          <a:ext cx="583888" cy="583888"/>
        </a:xfrm>
        <a:prstGeom prst="triangl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E618729-05F2-4E09-8CD9-5C72D2A8452C}">
      <dsp:nvSpPr>
        <dsp:cNvPr id="0" name=""/>
        <dsp:cNvSpPr/>
      </dsp:nvSpPr>
      <dsp:spPr>
        <a:xfrm rot="21360000">
          <a:off x="2388965" y="3058497"/>
          <a:ext cx="3504400" cy="24505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08FB161-A03E-47F6-AC45-5B8E3902D479}">
      <dsp:nvSpPr>
        <dsp:cNvPr id="0" name=""/>
        <dsp:cNvSpPr/>
      </dsp:nvSpPr>
      <dsp:spPr>
        <a:xfrm rot="21360000">
          <a:off x="2391055" y="2445808"/>
          <a:ext cx="1398222" cy="651428"/>
        </a:xfrm>
        <a:prstGeom prst="roundRect">
          <a:avLst/>
        </a:prstGeom>
        <a:solidFill>
          <a:srgbClr val="4BAE32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MODALIDADES</a:t>
          </a:r>
        </a:p>
      </dsp:txBody>
      <dsp:txXfrm>
        <a:off x="2422855" y="2477608"/>
        <a:ext cx="1334622" cy="587828"/>
      </dsp:txXfrm>
    </dsp:sp>
    <dsp:sp modelId="{F7DF65E8-F302-4093-A5CE-F42D0BC1D41A}">
      <dsp:nvSpPr>
        <dsp:cNvPr id="0" name=""/>
        <dsp:cNvSpPr/>
      </dsp:nvSpPr>
      <dsp:spPr>
        <a:xfrm rot="21360000">
          <a:off x="2340451" y="1745142"/>
          <a:ext cx="1398222" cy="651428"/>
        </a:xfrm>
        <a:prstGeom prst="roundRect">
          <a:avLst/>
        </a:prstGeom>
        <a:solidFill>
          <a:srgbClr val="7030A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DISCIPLINAS</a:t>
          </a:r>
        </a:p>
      </dsp:txBody>
      <dsp:txXfrm>
        <a:off x="2372251" y="1776942"/>
        <a:ext cx="1334622" cy="587828"/>
      </dsp:txXfrm>
    </dsp:sp>
    <dsp:sp modelId="{89434731-857B-4D2B-AA9F-2791C2A71BB6}">
      <dsp:nvSpPr>
        <dsp:cNvPr id="0" name=""/>
        <dsp:cNvSpPr/>
      </dsp:nvSpPr>
      <dsp:spPr>
        <a:xfrm rot="21360000">
          <a:off x="2289847" y="1060047"/>
          <a:ext cx="1398222" cy="651428"/>
        </a:xfrm>
        <a:prstGeom prst="roundRect">
          <a:avLst/>
        </a:prstGeom>
        <a:solidFill>
          <a:srgbClr val="FFC00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CATEGORIAS</a:t>
          </a:r>
        </a:p>
      </dsp:txBody>
      <dsp:txXfrm>
        <a:off x="2321647" y="1091847"/>
        <a:ext cx="1334622" cy="587828"/>
      </dsp:txXfrm>
    </dsp:sp>
    <dsp:sp modelId="{31398779-9838-459B-8A80-7748308B46D1}">
      <dsp:nvSpPr>
        <dsp:cNvPr id="0" name=""/>
        <dsp:cNvSpPr/>
      </dsp:nvSpPr>
      <dsp:spPr>
        <a:xfrm rot="21360000">
          <a:off x="4395738" y="2305675"/>
          <a:ext cx="1398222" cy="651428"/>
        </a:xfrm>
        <a:prstGeom prst="roundRect">
          <a:avLst/>
        </a:prstGeom>
        <a:solidFill>
          <a:srgbClr val="C0000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EFETIVIDADE</a:t>
          </a:r>
          <a:endParaRPr lang="pt-BR" sz="1600" b="1" kern="1200" dirty="0">
            <a:solidFill>
              <a:schemeClr val="bg1"/>
            </a:solidFill>
            <a:latin typeface="Segoe UI Semibold" panose="020B0702040204020203" pitchFamily="34" charset="0"/>
            <a:cs typeface="Segoe UI Semibold" panose="020B0702040204020203" pitchFamily="34" charset="0"/>
          </a:endParaRPr>
        </a:p>
      </dsp:txBody>
      <dsp:txXfrm>
        <a:off x="4427538" y="2337475"/>
        <a:ext cx="1334622" cy="5878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D6AD6F-7875-4031-A890-93DFBF2470CD}">
      <dsp:nvSpPr>
        <dsp:cNvPr id="0" name=""/>
        <dsp:cNvSpPr/>
      </dsp:nvSpPr>
      <dsp:spPr>
        <a:xfrm>
          <a:off x="4835" y="936"/>
          <a:ext cx="1853672" cy="576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rPr>
            <a:t>EM COMPETIÇÃO</a:t>
          </a:r>
          <a:endParaRPr lang="pt-BR" sz="1400" kern="1200" dirty="0">
            <a:solidFill>
              <a:schemeClr val="bg1"/>
            </a:solidFill>
            <a:latin typeface="Segoe UI Semibold" panose="020B0702040204020203" pitchFamily="34" charset="0"/>
            <a:cs typeface="Segoe UI Semibold" panose="020B0702040204020203" pitchFamily="34" charset="0"/>
          </a:endParaRPr>
        </a:p>
      </dsp:txBody>
      <dsp:txXfrm>
        <a:off x="4835" y="936"/>
        <a:ext cx="1853672" cy="576000"/>
      </dsp:txXfrm>
    </dsp:sp>
    <dsp:sp modelId="{69AAB98B-A48F-4392-AFA3-F5453270AA04}">
      <dsp:nvSpPr>
        <dsp:cNvPr id="0" name=""/>
        <dsp:cNvSpPr/>
      </dsp:nvSpPr>
      <dsp:spPr>
        <a:xfrm>
          <a:off x="4835" y="576936"/>
          <a:ext cx="1853672" cy="258927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rPr>
            <a:t>Estimulantes;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rPr>
            <a:t>Narcóticos;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rPr>
            <a:t>Canabióides;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rPr>
            <a:t>Glicocorticoides</a:t>
          </a:r>
          <a:r>
            <a:rPr lang="pt-BR" sz="1400" kern="12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;</a:t>
          </a:r>
        </a:p>
      </dsp:txBody>
      <dsp:txXfrm>
        <a:off x="4835" y="576936"/>
        <a:ext cx="1853672" cy="2589275"/>
      </dsp:txXfrm>
    </dsp:sp>
    <dsp:sp modelId="{B1425F55-60F3-4DB9-8DBE-B4246E7EDFA0}">
      <dsp:nvSpPr>
        <dsp:cNvPr id="0" name=""/>
        <dsp:cNvSpPr/>
      </dsp:nvSpPr>
      <dsp:spPr>
        <a:xfrm>
          <a:off x="2118022" y="936"/>
          <a:ext cx="1853672" cy="576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rPr>
            <a:t>FORA DE COMPETIÇÃO</a:t>
          </a:r>
          <a:endParaRPr lang="pt-BR" sz="1400" kern="1200" dirty="0">
            <a:solidFill>
              <a:schemeClr val="bg1"/>
            </a:solidFill>
            <a:latin typeface="Segoe UI Semibold" panose="020B0702040204020203" pitchFamily="34" charset="0"/>
            <a:cs typeface="Segoe UI Semibold" panose="020B0702040204020203" pitchFamily="34" charset="0"/>
          </a:endParaRPr>
        </a:p>
      </dsp:txBody>
      <dsp:txXfrm>
        <a:off x="2118022" y="936"/>
        <a:ext cx="1853672" cy="576000"/>
      </dsp:txXfrm>
    </dsp:sp>
    <dsp:sp modelId="{838D9B38-98E0-4D52-8D3C-0838C76EA21A}">
      <dsp:nvSpPr>
        <dsp:cNvPr id="0" name=""/>
        <dsp:cNvSpPr/>
      </dsp:nvSpPr>
      <dsp:spPr>
        <a:xfrm>
          <a:off x="2118022" y="576936"/>
          <a:ext cx="1853672" cy="258927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rPr>
            <a:t>Substâncias de uso intermitente;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rPr>
            <a:t>Micro dosagens;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rPr>
            <a:t>Outros padrões com janela de uso;</a:t>
          </a:r>
        </a:p>
      </dsp:txBody>
      <dsp:txXfrm>
        <a:off x="2118022" y="576936"/>
        <a:ext cx="1853672" cy="2589275"/>
      </dsp:txXfrm>
    </dsp:sp>
    <dsp:sp modelId="{BE94FCA6-BF29-4136-A61F-A05CB8F1504B}">
      <dsp:nvSpPr>
        <dsp:cNvPr id="0" name=""/>
        <dsp:cNvSpPr/>
      </dsp:nvSpPr>
      <dsp:spPr>
        <a:xfrm>
          <a:off x="4231210" y="936"/>
          <a:ext cx="1853672" cy="576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rPr>
            <a:t>URINA</a:t>
          </a:r>
          <a:endParaRPr lang="pt-BR" sz="1400" kern="1200" dirty="0">
            <a:solidFill>
              <a:schemeClr val="bg1"/>
            </a:solidFill>
            <a:latin typeface="Segoe UI Semibold" panose="020B0702040204020203" pitchFamily="34" charset="0"/>
            <a:cs typeface="Segoe UI Semibold" panose="020B0702040204020203" pitchFamily="34" charset="0"/>
          </a:endParaRPr>
        </a:p>
      </dsp:txBody>
      <dsp:txXfrm>
        <a:off x="4231210" y="936"/>
        <a:ext cx="1853672" cy="576000"/>
      </dsp:txXfrm>
    </dsp:sp>
    <dsp:sp modelId="{4096D501-5D81-4798-8285-5F77681DC7DA}">
      <dsp:nvSpPr>
        <dsp:cNvPr id="0" name=""/>
        <dsp:cNvSpPr/>
      </dsp:nvSpPr>
      <dsp:spPr>
        <a:xfrm>
          <a:off x="4231210" y="576936"/>
          <a:ext cx="1853672" cy="258927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rPr>
            <a:t>Matriz que possibilita avaliação da maior variedade de substâncias, módulo esteroidal do PB, indicado como rotina de testes;</a:t>
          </a:r>
        </a:p>
      </dsp:txBody>
      <dsp:txXfrm>
        <a:off x="4231210" y="576936"/>
        <a:ext cx="1853672" cy="2589275"/>
      </dsp:txXfrm>
    </dsp:sp>
    <dsp:sp modelId="{20858D4C-0FB8-4542-8967-076AC38AA07F}">
      <dsp:nvSpPr>
        <dsp:cNvPr id="0" name=""/>
        <dsp:cNvSpPr/>
      </dsp:nvSpPr>
      <dsp:spPr>
        <a:xfrm>
          <a:off x="6344397" y="936"/>
          <a:ext cx="1853672" cy="576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rPr>
            <a:t>SANGUE</a:t>
          </a:r>
          <a:endParaRPr lang="pt-BR" sz="1400" kern="1200" dirty="0">
            <a:solidFill>
              <a:schemeClr val="bg1"/>
            </a:solidFill>
            <a:latin typeface="Segoe UI Semibold" panose="020B0702040204020203" pitchFamily="34" charset="0"/>
            <a:cs typeface="Segoe UI Semibold" panose="020B0702040204020203" pitchFamily="34" charset="0"/>
          </a:endParaRPr>
        </a:p>
      </dsp:txBody>
      <dsp:txXfrm>
        <a:off x="6344397" y="936"/>
        <a:ext cx="1853672" cy="576000"/>
      </dsp:txXfrm>
    </dsp:sp>
    <dsp:sp modelId="{4BF0267C-280E-48C9-A3A4-6B8691D28C6B}">
      <dsp:nvSpPr>
        <dsp:cNvPr id="0" name=""/>
        <dsp:cNvSpPr/>
      </dsp:nvSpPr>
      <dsp:spPr>
        <a:xfrm>
          <a:off x="6344397" y="576936"/>
          <a:ext cx="1853672" cy="258927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rPr>
            <a:t>Certas substâncias só podem ser detectadas nessa matriz.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rPr>
            <a:t>Exemplos: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2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rPr>
            <a:t>Transfusões, 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2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rPr>
            <a:t>CERA; 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2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rPr>
            <a:t>GH; 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2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rPr>
            <a:t>GHRFS;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2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rPr>
            <a:t>Carregadores de Oxigênio;</a:t>
          </a:r>
        </a:p>
      </dsp:txBody>
      <dsp:txXfrm>
        <a:off x="6344397" y="576936"/>
        <a:ext cx="1853672" cy="2589275"/>
      </dsp:txXfrm>
    </dsp:sp>
    <dsp:sp modelId="{B9F159C1-D7FB-4B4A-B6D1-0B7DCA6839B0}">
      <dsp:nvSpPr>
        <dsp:cNvPr id="0" name=""/>
        <dsp:cNvSpPr/>
      </dsp:nvSpPr>
      <dsp:spPr>
        <a:xfrm>
          <a:off x="8457584" y="936"/>
          <a:ext cx="1853672" cy="576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rPr>
            <a:t>ABP</a:t>
          </a:r>
          <a:r>
            <a:rPr lang="pt-BR" sz="1400" kern="12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  </a:t>
          </a:r>
          <a:r>
            <a:rPr lang="pt-BR" sz="14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rPr>
            <a:t>HEMATOLÓGICO</a:t>
          </a:r>
          <a:r>
            <a:rPr lang="pt-BR" sz="1400" kern="12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 </a:t>
          </a:r>
        </a:p>
      </dsp:txBody>
      <dsp:txXfrm>
        <a:off x="8457584" y="936"/>
        <a:ext cx="1853672" cy="576000"/>
      </dsp:txXfrm>
    </dsp:sp>
    <dsp:sp modelId="{25195BEB-95A1-4226-98BF-31AE3E4B2B81}">
      <dsp:nvSpPr>
        <dsp:cNvPr id="0" name=""/>
        <dsp:cNvSpPr/>
      </dsp:nvSpPr>
      <dsp:spPr>
        <a:xfrm>
          <a:off x="8457584" y="576936"/>
          <a:ext cx="1853672" cy="258927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rPr>
            <a:t>Método avançado de identificação de uso de substância.</a:t>
          </a:r>
        </a:p>
      </dsp:txBody>
      <dsp:txXfrm>
        <a:off x="8457584" y="576936"/>
        <a:ext cx="1853672" cy="25892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C5B050-D76F-4111-97E1-855B9230A7C4}">
      <dsp:nvSpPr>
        <dsp:cNvPr id="0" name=""/>
        <dsp:cNvSpPr/>
      </dsp:nvSpPr>
      <dsp:spPr>
        <a:xfrm>
          <a:off x="1007622" y="3362"/>
          <a:ext cx="2595612" cy="1557367"/>
        </a:xfrm>
        <a:prstGeom prst="rect">
          <a:avLst/>
        </a:prstGeom>
        <a:solidFill>
          <a:srgbClr val="3333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rPr>
            <a:t>Código Mundial</a:t>
          </a:r>
        </a:p>
      </dsp:txBody>
      <dsp:txXfrm>
        <a:off x="1007622" y="3362"/>
        <a:ext cx="2595612" cy="1557367"/>
      </dsp:txXfrm>
    </dsp:sp>
    <dsp:sp modelId="{7C400A15-12D3-4652-AC89-28C7269E614E}">
      <dsp:nvSpPr>
        <dsp:cNvPr id="0" name=""/>
        <dsp:cNvSpPr/>
      </dsp:nvSpPr>
      <dsp:spPr>
        <a:xfrm>
          <a:off x="3862796" y="3362"/>
          <a:ext cx="2595612" cy="1557367"/>
        </a:xfrm>
        <a:prstGeom prst="rect">
          <a:avLst/>
        </a:prstGeom>
        <a:solidFill>
          <a:srgbClr val="3333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rPr>
            <a:t>Código Brasileiro</a:t>
          </a:r>
        </a:p>
      </dsp:txBody>
      <dsp:txXfrm>
        <a:off x="3862796" y="3362"/>
        <a:ext cx="2595612" cy="1557367"/>
      </dsp:txXfrm>
    </dsp:sp>
    <dsp:sp modelId="{4C06643A-142C-486F-940F-5353328E2406}">
      <dsp:nvSpPr>
        <dsp:cNvPr id="0" name=""/>
        <dsp:cNvSpPr/>
      </dsp:nvSpPr>
      <dsp:spPr>
        <a:xfrm>
          <a:off x="1007622" y="1820290"/>
          <a:ext cx="2595612" cy="1557367"/>
        </a:xfrm>
        <a:prstGeom prst="rect">
          <a:avLst/>
        </a:prstGeom>
        <a:solidFill>
          <a:srgbClr val="3333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rPr>
            <a:t>Padrões internacionais</a:t>
          </a:r>
        </a:p>
      </dsp:txBody>
      <dsp:txXfrm>
        <a:off x="1007622" y="1820290"/>
        <a:ext cx="2595612" cy="1557367"/>
      </dsp:txXfrm>
    </dsp:sp>
    <dsp:sp modelId="{DBEC380B-C623-410B-B550-9C3B6FEB586C}">
      <dsp:nvSpPr>
        <dsp:cNvPr id="0" name=""/>
        <dsp:cNvSpPr/>
      </dsp:nvSpPr>
      <dsp:spPr>
        <a:xfrm>
          <a:off x="3862796" y="1820290"/>
          <a:ext cx="2595612" cy="1557367"/>
        </a:xfrm>
        <a:prstGeom prst="rect">
          <a:avLst/>
        </a:prstGeom>
        <a:solidFill>
          <a:srgbClr val="3333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rPr>
            <a:t>Modelos de melhores práticas</a:t>
          </a:r>
        </a:p>
      </dsp:txBody>
      <dsp:txXfrm>
        <a:off x="3862796" y="1820290"/>
        <a:ext cx="2595612" cy="1557367"/>
      </dsp:txXfrm>
    </dsp:sp>
    <dsp:sp modelId="{5C2A6B4D-D05B-469D-962D-BAC6AB5982C4}">
      <dsp:nvSpPr>
        <dsp:cNvPr id="0" name=""/>
        <dsp:cNvSpPr/>
      </dsp:nvSpPr>
      <dsp:spPr>
        <a:xfrm>
          <a:off x="1007622" y="3637219"/>
          <a:ext cx="2595612" cy="1557367"/>
        </a:xfrm>
        <a:prstGeom prst="rect">
          <a:avLst/>
        </a:prstGeom>
        <a:solidFill>
          <a:srgbClr val="3333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rPr>
            <a:t>PTs</a:t>
          </a:r>
        </a:p>
      </dsp:txBody>
      <dsp:txXfrm>
        <a:off x="1007622" y="3637219"/>
        <a:ext cx="2595612" cy="1557367"/>
      </dsp:txXfrm>
    </dsp:sp>
    <dsp:sp modelId="{46E988A5-FB4E-4DB0-BBCF-FD3830D1DDE1}">
      <dsp:nvSpPr>
        <dsp:cNvPr id="0" name=""/>
        <dsp:cNvSpPr/>
      </dsp:nvSpPr>
      <dsp:spPr>
        <a:xfrm>
          <a:off x="3862796" y="3637219"/>
          <a:ext cx="2595612" cy="1557367"/>
        </a:xfrm>
        <a:prstGeom prst="rect">
          <a:avLst/>
        </a:prstGeom>
        <a:solidFill>
          <a:srgbClr val="3333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  <a:cs typeface="Segoe UI Black" panose="020B0A02040204020203" pitchFamily="34" charset="0"/>
            </a:rPr>
            <a:t>ITs</a:t>
          </a:r>
        </a:p>
      </dsp:txBody>
      <dsp:txXfrm>
        <a:off x="3862796" y="3637219"/>
        <a:ext cx="2595612" cy="155736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A91CC5-98A0-4A52-846E-EFADC67B02A8}">
      <dsp:nvSpPr>
        <dsp:cNvPr id="0" name=""/>
        <dsp:cNvSpPr/>
      </dsp:nvSpPr>
      <dsp:spPr>
        <a:xfrm>
          <a:off x="2772383" y="1657"/>
          <a:ext cx="4153500" cy="2221471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300" b="0" kern="1200" dirty="0">
              <a:solidFill>
                <a:schemeClr val="accent5">
                  <a:lumMod val="50000"/>
                </a:schemeClr>
              </a:solidFill>
              <a:effectLst/>
              <a:latin typeface="Segoe UI Semilight" panose="020B0402040204020203" pitchFamily="34" charset="0"/>
              <a:cs typeface="Segoe UI Semilight" panose="020B0402040204020203" pitchFamily="34" charset="0"/>
            </a:rPr>
            <a:t>Artigo 5º </a:t>
          </a:r>
          <a:endParaRPr lang="pt-BR" sz="1300" b="0" kern="1200" dirty="0">
            <a:effectLst/>
            <a:latin typeface="Segoe UI Semilight" panose="020B0402040204020203" pitchFamily="34" charset="0"/>
            <a:cs typeface="Segoe UI Semilight" panose="020B04020402040202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300" b="0" kern="1200" dirty="0">
              <a:solidFill>
                <a:schemeClr val="accent5">
                  <a:lumMod val="50000"/>
                </a:schemeClr>
              </a:solidFill>
              <a:effectLst/>
              <a:latin typeface="Segoe UI Semilight" panose="020B0402040204020203" pitchFamily="34" charset="0"/>
              <a:cs typeface="Segoe UI Semilight" panose="020B0402040204020203" pitchFamily="34" charset="0"/>
            </a:rPr>
            <a:t>Devem ser realizados exclusivamente para </a:t>
          </a:r>
          <a:r>
            <a:rPr lang="pt-BR" sz="1300" b="1" kern="1200" dirty="0">
              <a:solidFill>
                <a:schemeClr val="accent5">
                  <a:lumMod val="50000"/>
                </a:schemeClr>
              </a:solidFill>
              <a:effectLst/>
              <a:latin typeface="Segoe UI Semilight" panose="020B0402040204020203" pitchFamily="34" charset="0"/>
              <a:cs typeface="Segoe UI Semilight" panose="020B0402040204020203" pitchFamily="34" charset="0"/>
            </a:rPr>
            <a:t>fins de antidopagem</a:t>
          </a:r>
          <a:endParaRPr lang="pt-BR" sz="1300" b="1" kern="120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300" kern="1200" dirty="0">
              <a:solidFill>
                <a:srgbClr val="002060"/>
              </a:solidFill>
              <a:latin typeface="Segoe UI Semilight" panose="020B0402040204020203" pitchFamily="34" charset="0"/>
              <a:cs typeface="Segoe UI Semilight" panose="020B0402040204020203" pitchFamily="34" charset="0"/>
            </a:rPr>
            <a:t>Sendo realizados para obter evidências analíticas quanto ao </a:t>
          </a:r>
          <a:r>
            <a:rPr lang="pt-BR" sz="1300" b="1" kern="1200" dirty="0">
              <a:solidFill>
                <a:srgbClr val="002060"/>
              </a:solidFill>
              <a:latin typeface="Segoe UI Semilight" panose="020B0402040204020203" pitchFamily="34" charset="0"/>
              <a:cs typeface="Segoe UI Semilight" panose="020B0402040204020203" pitchFamily="34" charset="0"/>
            </a:rPr>
            <a:t>cumprimento (ou falha de cumprir) do Atleta com estrita proibição do Código</a:t>
          </a:r>
          <a:r>
            <a:rPr lang="pt-BR" sz="1300" kern="1200" dirty="0">
              <a:solidFill>
                <a:srgbClr val="002060"/>
              </a:solidFill>
              <a:latin typeface="Segoe UI Semilight" panose="020B0402040204020203" pitchFamily="34" charset="0"/>
              <a:cs typeface="Segoe UI Semilight" panose="020B0402040204020203" pitchFamily="34" charset="0"/>
            </a:rPr>
            <a:t> sobre Presença/ Uso de uma Substância Proibida ou Método Proibido</a:t>
          </a:r>
        </a:p>
      </dsp:txBody>
      <dsp:txXfrm>
        <a:off x="2772383" y="279341"/>
        <a:ext cx="3320448" cy="1666103"/>
      </dsp:txXfrm>
    </dsp:sp>
    <dsp:sp modelId="{F8F0B661-8A75-4187-8178-93EA3A5C9544}">
      <dsp:nvSpPr>
        <dsp:cNvPr id="0" name=""/>
        <dsp:cNvSpPr/>
      </dsp:nvSpPr>
      <dsp:spPr>
        <a:xfrm>
          <a:off x="0" y="212866"/>
          <a:ext cx="2769000" cy="1766479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light" panose="020B0402040204020203" pitchFamily="34" charset="0"/>
              <a:cs typeface="Segoe UI Semilight" panose="020B0402040204020203" pitchFamily="34" charset="0"/>
            </a:rPr>
            <a:t>Código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light" panose="020B0402040204020203" pitchFamily="34" charset="0"/>
              <a:cs typeface="Segoe UI Semilight" panose="020B0402040204020203" pitchFamily="34" charset="0"/>
            </a:rPr>
            <a:t> Mundial </a:t>
          </a:r>
        </a:p>
      </dsp:txBody>
      <dsp:txXfrm>
        <a:off x="86232" y="299098"/>
        <a:ext cx="2596536" cy="1594015"/>
      </dsp:txXfrm>
    </dsp:sp>
    <dsp:sp modelId="{4459D2D2-4E96-407D-8F0D-5321D4B5ED63}">
      <dsp:nvSpPr>
        <dsp:cNvPr id="0" name=""/>
        <dsp:cNvSpPr/>
      </dsp:nvSpPr>
      <dsp:spPr>
        <a:xfrm>
          <a:off x="2771707" y="2399776"/>
          <a:ext cx="4157560" cy="1766479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300" kern="1200" dirty="0">
              <a:solidFill>
                <a:srgbClr val="002060"/>
              </a:solidFill>
              <a:latin typeface="Segoe UI Semilight" panose="020B0402040204020203" pitchFamily="34" charset="0"/>
              <a:cs typeface="Segoe UI Semilight" panose="020B0402040204020203" pitchFamily="34" charset="0"/>
            </a:rPr>
            <a:t>Artigo 2º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300" kern="1200" dirty="0">
              <a:solidFill>
                <a:srgbClr val="002060"/>
              </a:solidFill>
              <a:latin typeface="Segoe UI Semilight" panose="020B0402040204020203" pitchFamily="34" charset="0"/>
              <a:cs typeface="Segoe UI Semilight" panose="020B0402040204020203" pitchFamily="34" charset="0"/>
            </a:rPr>
            <a:t>A ABCD como Organização Nacional Antidopagem </a:t>
          </a:r>
          <a:r>
            <a:rPr lang="pt-BR" sz="1300" b="1" kern="1200" dirty="0">
              <a:solidFill>
                <a:srgbClr val="002060"/>
              </a:solidFill>
              <a:latin typeface="Segoe UI Semilight" panose="020B0402040204020203" pitchFamily="34" charset="0"/>
              <a:cs typeface="Segoe UI Semilight" panose="020B0402040204020203" pitchFamily="34" charset="0"/>
            </a:rPr>
            <a:t>tem jurisdição de Testes</a:t>
          </a:r>
          <a:r>
            <a:rPr lang="pt-BR" sz="1300" kern="1200" dirty="0">
              <a:solidFill>
                <a:srgbClr val="002060"/>
              </a:solidFill>
              <a:latin typeface="Segoe UI Semilight" panose="020B0402040204020203" pitchFamily="34" charset="0"/>
              <a:cs typeface="Segoe UI Semilight" panose="020B0402040204020203" pitchFamily="34" charset="0"/>
            </a:rPr>
            <a:t>, </a:t>
          </a:r>
          <a:r>
            <a:rPr lang="pt-BR" sz="1300" b="1" kern="1200" dirty="0">
              <a:solidFill>
                <a:srgbClr val="002060"/>
              </a:solidFill>
              <a:latin typeface="Segoe UI Semilight" panose="020B0402040204020203" pitchFamily="34" charset="0"/>
              <a:cs typeface="Segoe UI Semilight" panose="020B0402040204020203" pitchFamily="34" charset="0"/>
            </a:rPr>
            <a:t>AUT</a:t>
          </a:r>
          <a:r>
            <a:rPr lang="pt-BR" sz="1300" kern="1200" dirty="0">
              <a:solidFill>
                <a:srgbClr val="002060"/>
              </a:solidFill>
              <a:latin typeface="Segoe UI Semilight" panose="020B0402040204020203" pitchFamily="34" charset="0"/>
              <a:cs typeface="Segoe UI Semilight" panose="020B0402040204020203" pitchFamily="34" charset="0"/>
            </a:rPr>
            <a:t>, </a:t>
          </a:r>
          <a:r>
            <a:rPr lang="pt-BR" sz="1300" b="1" kern="1200" dirty="0">
              <a:solidFill>
                <a:srgbClr val="002060"/>
              </a:solidFill>
              <a:latin typeface="Segoe UI Semilight" panose="020B0402040204020203" pitchFamily="34" charset="0"/>
              <a:cs typeface="Segoe UI Semilight" panose="020B0402040204020203" pitchFamily="34" charset="0"/>
            </a:rPr>
            <a:t>Gestão de Resultados</a:t>
          </a:r>
          <a:r>
            <a:rPr lang="pt-BR" sz="1300" kern="1200" dirty="0">
              <a:solidFill>
                <a:srgbClr val="002060"/>
              </a:solidFill>
              <a:latin typeface="Segoe UI Semilight" panose="020B0402040204020203" pitchFamily="34" charset="0"/>
              <a:cs typeface="Segoe UI Semilight" panose="020B0402040204020203" pitchFamily="34" charset="0"/>
            </a:rPr>
            <a:t>, </a:t>
          </a:r>
          <a:r>
            <a:rPr lang="pt-BR" sz="1300" b="1" kern="1200" dirty="0">
              <a:solidFill>
                <a:srgbClr val="002060"/>
              </a:solidFill>
              <a:latin typeface="Segoe UI Semilight" panose="020B0402040204020203" pitchFamily="34" charset="0"/>
              <a:cs typeface="Segoe UI Semilight" panose="020B0402040204020203" pitchFamily="34" charset="0"/>
            </a:rPr>
            <a:t>Sanções</a:t>
          </a:r>
          <a:r>
            <a:rPr lang="pt-BR" sz="1300" kern="1200" dirty="0">
              <a:solidFill>
                <a:srgbClr val="002060"/>
              </a:solidFill>
              <a:latin typeface="Segoe UI Semilight" panose="020B0402040204020203" pitchFamily="34" charset="0"/>
              <a:cs typeface="Segoe UI Semilight" panose="020B0402040204020203" pitchFamily="34" charset="0"/>
            </a:rPr>
            <a:t>, </a:t>
          </a:r>
          <a:r>
            <a:rPr lang="pt-BR" sz="1300" b="1" kern="1200" dirty="0">
              <a:solidFill>
                <a:srgbClr val="002060"/>
              </a:solidFill>
              <a:latin typeface="Segoe UI Semilight" panose="020B0402040204020203" pitchFamily="34" charset="0"/>
              <a:cs typeface="Segoe UI Semilight" panose="020B0402040204020203" pitchFamily="34" charset="0"/>
            </a:rPr>
            <a:t>Investigações</a:t>
          </a:r>
          <a:r>
            <a:rPr lang="pt-BR" sz="1300" kern="1200" dirty="0">
              <a:solidFill>
                <a:srgbClr val="002060"/>
              </a:solidFill>
              <a:latin typeface="Segoe UI Semilight" panose="020B0402040204020203" pitchFamily="34" charset="0"/>
              <a:cs typeface="Segoe UI Semilight" panose="020B0402040204020203" pitchFamily="34" charset="0"/>
            </a:rPr>
            <a:t> e outras atividades antidopagem no território brasileiro sobre todas as Pessoas e entidades</a:t>
          </a:r>
        </a:p>
      </dsp:txBody>
      <dsp:txXfrm>
        <a:off x="2771707" y="2620586"/>
        <a:ext cx="3495130" cy="1324859"/>
      </dsp:txXfrm>
    </dsp:sp>
    <dsp:sp modelId="{9C772AB1-3C83-4ECA-ADC6-E2252E4716F9}">
      <dsp:nvSpPr>
        <dsp:cNvPr id="0" name=""/>
        <dsp:cNvSpPr/>
      </dsp:nvSpPr>
      <dsp:spPr>
        <a:xfrm>
          <a:off x="0" y="2399776"/>
          <a:ext cx="2771707" cy="1766479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light" panose="020B0402040204020203" pitchFamily="34" charset="0"/>
              <a:cs typeface="Segoe UI Semilight" panose="020B0402040204020203" pitchFamily="34" charset="0"/>
            </a:rPr>
            <a:t>Código 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light" panose="020B0402040204020203" pitchFamily="34" charset="0"/>
              <a:cs typeface="Segoe UI Semilight" panose="020B0402040204020203" pitchFamily="34" charset="0"/>
            </a:rPr>
            <a:t>Brasileiro</a:t>
          </a:r>
        </a:p>
      </dsp:txBody>
      <dsp:txXfrm>
        <a:off x="86232" y="2486008"/>
        <a:ext cx="2599243" cy="159401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A91CC5-98A0-4A52-846E-EFADC67B02A8}">
      <dsp:nvSpPr>
        <dsp:cNvPr id="0" name=""/>
        <dsp:cNvSpPr/>
      </dsp:nvSpPr>
      <dsp:spPr>
        <a:xfrm>
          <a:off x="3169669" y="548"/>
          <a:ext cx="4414465" cy="2137432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300" b="0" kern="1200" dirty="0">
              <a:solidFill>
                <a:schemeClr val="accent5">
                  <a:lumMod val="50000"/>
                </a:schemeClr>
              </a:solidFill>
              <a:effectLst/>
              <a:latin typeface="Segoe UI Semilight" panose="020B0402040204020203" pitchFamily="34" charset="0"/>
              <a:cs typeface="Segoe UI Semilight" panose="020B0402040204020203" pitchFamily="34" charset="0"/>
            </a:rPr>
            <a:t>Artigo 4º </a:t>
          </a:r>
          <a:endParaRPr lang="pt-BR" sz="1300" b="0" kern="1200" dirty="0">
            <a:effectLst/>
            <a:latin typeface="Segoe UI Semilight" panose="020B0402040204020203" pitchFamily="34" charset="0"/>
            <a:cs typeface="Segoe UI Semilight" panose="020B0402040204020203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300" b="0" kern="1200" dirty="0">
              <a:solidFill>
                <a:schemeClr val="accent5">
                  <a:lumMod val="50000"/>
                </a:schemeClr>
              </a:solidFill>
              <a:effectLst/>
              <a:latin typeface="Segoe UI Semilight" panose="020B0402040204020203" pitchFamily="34" charset="0"/>
              <a:cs typeface="Segoe UI Semilight" panose="020B0402040204020203" pitchFamily="34" charset="0"/>
            </a:rPr>
            <a:t>Organização Antidopagem com </a:t>
          </a:r>
          <a:r>
            <a:rPr lang="pt-BR" sz="1300" b="1" kern="1200" dirty="0">
              <a:solidFill>
                <a:schemeClr val="accent5">
                  <a:lumMod val="50000"/>
                </a:schemeClr>
              </a:solidFill>
              <a:effectLst/>
              <a:latin typeface="Segoe UI Semilight" panose="020B0402040204020203" pitchFamily="34" charset="0"/>
              <a:cs typeface="Segoe UI Semilight" panose="020B0402040204020203" pitchFamily="34" charset="0"/>
            </a:rPr>
            <a:t>Autoridade de Teste </a:t>
          </a:r>
          <a:r>
            <a:rPr lang="pt-BR" sz="1300" b="0" kern="1200" dirty="0">
              <a:solidFill>
                <a:schemeClr val="accent5">
                  <a:lumMod val="50000"/>
                </a:schemeClr>
              </a:solidFill>
              <a:effectLst/>
              <a:latin typeface="Segoe UI Semilight" panose="020B0402040204020203" pitchFamily="34" charset="0"/>
              <a:cs typeface="Segoe UI Semilight" panose="020B0402040204020203" pitchFamily="34" charset="0"/>
            </a:rPr>
            <a:t>deverá </a:t>
          </a:r>
          <a:r>
            <a:rPr lang="pt-BR" sz="1300" b="1" kern="1200" dirty="0">
              <a:solidFill>
                <a:schemeClr val="accent5">
                  <a:lumMod val="50000"/>
                </a:schemeClr>
              </a:solidFill>
              <a:effectLst/>
              <a:latin typeface="Segoe UI Semilight" panose="020B0402040204020203" pitchFamily="34" charset="0"/>
              <a:cs typeface="Segoe UI Semilight" panose="020B0402040204020203" pitchFamily="34" charset="0"/>
            </a:rPr>
            <a:t>planejar e implementar </a:t>
          </a:r>
          <a:r>
            <a:rPr lang="pt-BR" sz="1300" b="0" kern="1200" dirty="0">
              <a:solidFill>
                <a:schemeClr val="accent5">
                  <a:lumMod val="50000"/>
                </a:schemeClr>
              </a:solidFill>
              <a:effectLst/>
              <a:latin typeface="Segoe UI Semilight" panose="020B0402040204020203" pitchFamily="34" charset="0"/>
              <a:cs typeface="Segoe UI Semilight" panose="020B0402040204020203" pitchFamily="34" charset="0"/>
            </a:rPr>
            <a:t>Testes proporcionais ao </a:t>
          </a:r>
          <a:r>
            <a:rPr lang="pt-BR" sz="1300" b="1" kern="1200" dirty="0">
              <a:solidFill>
                <a:schemeClr val="accent5">
                  <a:lumMod val="50000"/>
                </a:schemeClr>
              </a:solidFill>
              <a:effectLst/>
              <a:latin typeface="Segoe UI Semilight" panose="020B0402040204020203" pitchFamily="34" charset="0"/>
              <a:cs typeface="Segoe UI Semilight" panose="020B0402040204020203" pitchFamily="34" charset="0"/>
            </a:rPr>
            <a:t>risco de dopagem </a:t>
          </a:r>
          <a:r>
            <a:rPr lang="pt-BR" sz="1300" b="0" kern="1200" dirty="0">
              <a:solidFill>
                <a:schemeClr val="accent5">
                  <a:lumMod val="50000"/>
                </a:schemeClr>
              </a:solidFill>
              <a:effectLst/>
              <a:latin typeface="Segoe UI Semilight" panose="020B0402040204020203" pitchFamily="34" charset="0"/>
              <a:cs typeface="Segoe UI Semilight" panose="020B0402040204020203" pitchFamily="34" charset="0"/>
            </a:rPr>
            <a:t>entre os atletas sob sua </a:t>
          </a:r>
          <a:r>
            <a:rPr lang="pt-BR" sz="1300" b="1" kern="1200" dirty="0">
              <a:solidFill>
                <a:schemeClr val="accent5">
                  <a:lumMod val="50000"/>
                </a:schemeClr>
              </a:solidFill>
              <a:effectLst/>
              <a:latin typeface="Segoe UI Semilight" panose="020B0402040204020203" pitchFamily="34" charset="0"/>
              <a:cs typeface="Segoe UI Semilight" panose="020B0402040204020203" pitchFamily="34" charset="0"/>
            </a:rPr>
            <a:t>jurisdição</a:t>
          </a:r>
          <a:r>
            <a:rPr lang="pt-BR" sz="1300" b="0" kern="1200" dirty="0">
              <a:solidFill>
                <a:schemeClr val="accent5">
                  <a:lumMod val="50000"/>
                </a:schemeClr>
              </a:solidFill>
              <a:effectLst/>
              <a:latin typeface="Segoe UI Semilight" panose="020B0402040204020203" pitchFamily="34" charset="0"/>
              <a:cs typeface="Segoe UI Semilight" panose="020B0402040204020203" pitchFamily="34" charset="0"/>
            </a:rPr>
            <a:t> e que sejam efetivos em deter e evitar tais práticas</a:t>
          </a:r>
          <a:endParaRPr lang="pt-BR" sz="1300" kern="1200" dirty="0">
            <a:latin typeface="Segoe UI Semilight" panose="020B0402040204020203" pitchFamily="34" charset="0"/>
            <a:cs typeface="Segoe UI Semilight" panose="020B0402040204020203" pitchFamily="34" charset="0"/>
          </a:endParaRPr>
        </a:p>
      </dsp:txBody>
      <dsp:txXfrm>
        <a:off x="3169669" y="267727"/>
        <a:ext cx="3612928" cy="1603074"/>
      </dsp:txXfrm>
    </dsp:sp>
    <dsp:sp modelId="{F8F0B661-8A75-4187-8178-93EA3A5C9544}">
      <dsp:nvSpPr>
        <dsp:cNvPr id="0" name=""/>
        <dsp:cNvSpPr/>
      </dsp:nvSpPr>
      <dsp:spPr>
        <a:xfrm>
          <a:off x="2996" y="548"/>
          <a:ext cx="3166672" cy="2137432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light" panose="020B0402040204020203" pitchFamily="34" charset="0"/>
              <a:cs typeface="Segoe UI Semilight" panose="020B0402040204020203" pitchFamily="34" charset="0"/>
            </a:rPr>
            <a:t>Padrão Internacional de Testes e Investigações</a:t>
          </a:r>
        </a:p>
      </dsp:txBody>
      <dsp:txXfrm>
        <a:off x="107337" y="104889"/>
        <a:ext cx="2957990" cy="1928750"/>
      </dsp:txXfrm>
    </dsp:sp>
    <dsp:sp modelId="{4459D2D2-4E96-407D-8F0D-5321D4B5ED63}">
      <dsp:nvSpPr>
        <dsp:cNvPr id="0" name=""/>
        <dsp:cNvSpPr/>
      </dsp:nvSpPr>
      <dsp:spPr>
        <a:xfrm>
          <a:off x="3099479" y="2351723"/>
          <a:ext cx="4485594" cy="2137432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300" kern="1200" dirty="0">
              <a:solidFill>
                <a:srgbClr val="002060"/>
              </a:solidFill>
              <a:latin typeface="Segoe UI Semilight" panose="020B0402040204020203" pitchFamily="34" charset="0"/>
              <a:cs typeface="Segoe UI Semilight" panose="020B0402040204020203" pitchFamily="34" charset="0"/>
            </a:rPr>
            <a:t>Documento técnico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300" kern="1200" dirty="0">
              <a:solidFill>
                <a:srgbClr val="002060"/>
              </a:solidFill>
              <a:latin typeface="Segoe UI Semilight" panose="020B0402040204020203" pitchFamily="34" charset="0"/>
              <a:cs typeface="Segoe UI Semilight" panose="020B0402040204020203" pitchFamily="34" charset="0"/>
            </a:rPr>
            <a:t>Seu cumprimento assegura que as Substâncias Proibidas dentro de seu escopo que são consideradas em </a:t>
          </a:r>
          <a:r>
            <a:rPr lang="pt-BR" sz="1300" b="1" kern="1200" dirty="0">
              <a:solidFill>
                <a:srgbClr val="002060"/>
              </a:solidFill>
              <a:latin typeface="Segoe UI Semilight" panose="020B0402040204020203" pitchFamily="34" charset="0"/>
              <a:cs typeface="Segoe UI Semilight" panose="020B0402040204020203" pitchFamily="34" charset="0"/>
            </a:rPr>
            <a:t>risco de abuso em certos esportes / disciplinas </a:t>
          </a:r>
          <a:r>
            <a:rPr lang="pt-BR" sz="1300" kern="1200" dirty="0">
              <a:solidFill>
                <a:srgbClr val="002060"/>
              </a:solidFill>
              <a:latin typeface="Segoe UI Semilight" panose="020B0402040204020203" pitchFamily="34" charset="0"/>
              <a:cs typeface="Segoe UI Semilight" panose="020B0402040204020203" pitchFamily="34" charset="0"/>
            </a:rPr>
            <a:t>estejam sujeitas a um </a:t>
          </a:r>
          <a:r>
            <a:rPr lang="pt-BR" sz="1300" b="1" kern="1200" dirty="0">
              <a:solidFill>
                <a:srgbClr val="002060"/>
              </a:solidFill>
              <a:latin typeface="Segoe UI Semilight" panose="020B0402040204020203" pitchFamily="34" charset="0"/>
              <a:cs typeface="Segoe UI Semilight" panose="020B0402040204020203" pitchFamily="34" charset="0"/>
            </a:rPr>
            <a:t>nível mínimo de análise </a:t>
          </a:r>
          <a:r>
            <a:rPr lang="pt-BR" sz="1300" kern="1200" dirty="0">
              <a:solidFill>
                <a:srgbClr val="002060"/>
              </a:solidFill>
              <a:latin typeface="Segoe UI Semilight" panose="020B0402040204020203" pitchFamily="34" charset="0"/>
              <a:cs typeface="Segoe UI Semilight" panose="020B0402040204020203" pitchFamily="34" charset="0"/>
            </a:rPr>
            <a:t>apropriado e consistente por todas as Organizações Antidopagem</a:t>
          </a:r>
        </a:p>
      </dsp:txBody>
      <dsp:txXfrm>
        <a:off x="3099479" y="2618902"/>
        <a:ext cx="3684057" cy="1603074"/>
      </dsp:txXfrm>
    </dsp:sp>
    <dsp:sp modelId="{9C772AB1-3C83-4ECA-ADC6-E2252E4716F9}">
      <dsp:nvSpPr>
        <dsp:cNvPr id="0" name=""/>
        <dsp:cNvSpPr/>
      </dsp:nvSpPr>
      <dsp:spPr>
        <a:xfrm>
          <a:off x="2056" y="2351723"/>
          <a:ext cx="3097422" cy="2137432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light" panose="020B0402040204020203" pitchFamily="34" charset="0"/>
              <a:cs typeface="Segoe UI Semilight" panose="020B0402040204020203" pitchFamily="34" charset="0"/>
            </a:rPr>
            <a:t>TDSSA</a:t>
          </a:r>
        </a:p>
      </dsp:txBody>
      <dsp:txXfrm>
        <a:off x="106397" y="2456064"/>
        <a:ext cx="2888740" cy="192875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A06AB7-CD31-4B1B-9146-638E7FBFC134}">
      <dsp:nvSpPr>
        <dsp:cNvPr id="0" name=""/>
        <dsp:cNvSpPr/>
      </dsp:nvSpPr>
      <dsp:spPr>
        <a:xfrm>
          <a:off x="2070" y="570596"/>
          <a:ext cx="2077196" cy="830878"/>
        </a:xfrm>
        <a:prstGeom prst="homePlate">
          <a:avLst/>
        </a:prstGeom>
        <a:solidFill>
          <a:srgbClr val="7030A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346" tIns="50673" rIns="25337" bIns="50673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rPr>
            <a:t>2003 a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rPr>
            <a:t>2004</a:t>
          </a:r>
        </a:p>
      </dsp:txBody>
      <dsp:txXfrm>
        <a:off x="2070" y="570596"/>
        <a:ext cx="1869477" cy="830878"/>
      </dsp:txXfrm>
    </dsp:sp>
    <dsp:sp modelId="{75D05021-2BE3-4F36-A819-F6F474142F66}">
      <dsp:nvSpPr>
        <dsp:cNvPr id="0" name=""/>
        <dsp:cNvSpPr/>
      </dsp:nvSpPr>
      <dsp:spPr>
        <a:xfrm>
          <a:off x="1663827" y="570596"/>
          <a:ext cx="2077196" cy="830878"/>
        </a:xfrm>
        <a:prstGeom prst="chevron">
          <a:avLst/>
        </a:prstGeom>
        <a:solidFill>
          <a:srgbClr val="FFC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rPr>
            <a:t>2009 a 2011</a:t>
          </a:r>
        </a:p>
      </dsp:txBody>
      <dsp:txXfrm>
        <a:off x="2079266" y="570596"/>
        <a:ext cx="1246318" cy="830878"/>
      </dsp:txXfrm>
    </dsp:sp>
    <dsp:sp modelId="{B1B96E37-4D8E-411E-9A82-17A421DF9BCA}">
      <dsp:nvSpPr>
        <dsp:cNvPr id="0" name=""/>
        <dsp:cNvSpPr/>
      </dsp:nvSpPr>
      <dsp:spPr>
        <a:xfrm>
          <a:off x="3325583" y="570596"/>
          <a:ext cx="2077196" cy="830878"/>
        </a:xfrm>
        <a:prstGeom prst="chevron">
          <a:avLst/>
        </a:prstGeom>
        <a:solidFill>
          <a:srgbClr val="4BAE32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rPr>
            <a:t>2013 a 2015</a:t>
          </a:r>
        </a:p>
      </dsp:txBody>
      <dsp:txXfrm>
        <a:off x="3741022" y="570596"/>
        <a:ext cx="1246318" cy="830878"/>
      </dsp:txXfrm>
    </dsp:sp>
    <dsp:sp modelId="{66C3E98F-F282-4F93-A04F-C469F3DA6248}">
      <dsp:nvSpPr>
        <dsp:cNvPr id="0" name=""/>
        <dsp:cNvSpPr/>
      </dsp:nvSpPr>
      <dsp:spPr>
        <a:xfrm>
          <a:off x="4987340" y="570596"/>
          <a:ext cx="2077196" cy="830878"/>
        </a:xfrm>
        <a:prstGeom prst="chevron">
          <a:avLst/>
        </a:prstGeom>
        <a:solidFill>
          <a:srgbClr val="3333FF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rPr>
            <a:t>2019 a 2021...</a:t>
          </a:r>
        </a:p>
      </dsp:txBody>
      <dsp:txXfrm>
        <a:off x="5402779" y="570596"/>
        <a:ext cx="1246318" cy="83087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D6FE58-31AD-4C17-BD0D-E35A1074C505}">
      <dsp:nvSpPr>
        <dsp:cNvPr id="0" name=""/>
        <dsp:cNvSpPr/>
      </dsp:nvSpPr>
      <dsp:spPr>
        <a:xfrm>
          <a:off x="2796" y="11027"/>
          <a:ext cx="2727035" cy="10908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rPr>
            <a:t>Autoridade de Teste</a:t>
          </a:r>
          <a:endParaRPr lang="pt-BR" sz="27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 UI Semibold" panose="020B0702040204020203" pitchFamily="34" charset="0"/>
            <a:cs typeface="Segoe UI Semibold" panose="020B0702040204020203" pitchFamily="34" charset="0"/>
          </a:endParaRPr>
        </a:p>
      </dsp:txBody>
      <dsp:txXfrm>
        <a:off x="2796" y="11027"/>
        <a:ext cx="2727035" cy="1090814"/>
      </dsp:txXfrm>
    </dsp:sp>
    <dsp:sp modelId="{CE0A17EE-87C3-4E3D-8646-5C19E2178CE5}">
      <dsp:nvSpPr>
        <dsp:cNvPr id="0" name=""/>
        <dsp:cNvSpPr/>
      </dsp:nvSpPr>
      <dsp:spPr>
        <a:xfrm>
          <a:off x="2796" y="1101842"/>
          <a:ext cx="2727035" cy="21960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>
              <a:ln>
                <a:noFill/>
              </a:ln>
              <a:solidFill>
                <a:srgbClr val="002060"/>
              </a:solidFill>
              <a:latin typeface="Segoe UI Semibold" panose="020B0702040204020203" pitchFamily="34" charset="0"/>
              <a:ea typeface="Calibri" panose="020F0502020204030204" pitchFamily="34" charset="0"/>
              <a:cs typeface="Segoe UI Semibold" panose="020B0702040204020203" pitchFamily="34" charset="0"/>
            </a:rPr>
            <a:t>Planejamento de testes;</a:t>
          </a:r>
          <a:endParaRPr lang="pt-BR" sz="1400" kern="1200" dirty="0">
            <a:latin typeface="Segoe UI Semibold" panose="020B0702040204020203" pitchFamily="34" charset="0"/>
            <a:cs typeface="Segoe UI Semibold" panose="020B0702040204020203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>
              <a:solidFill>
                <a:srgbClr val="002060"/>
              </a:solidFill>
              <a:latin typeface="Segoe UI Semibold" panose="020B0702040204020203" pitchFamily="34" charset="0"/>
              <a:ea typeface="Calibri" panose="020F0502020204030204" pitchFamily="34" charset="0"/>
              <a:cs typeface="Segoe UI Semibold" panose="020B0702040204020203" pitchFamily="34" charset="0"/>
            </a:rPr>
            <a:t>Execução;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>
              <a:ln>
                <a:noFill/>
              </a:ln>
              <a:solidFill>
                <a:srgbClr val="002060"/>
              </a:solidFill>
              <a:latin typeface="Segoe UI Semibold" panose="020B0702040204020203" pitchFamily="34" charset="0"/>
              <a:ea typeface="Calibri" panose="020F0502020204030204" pitchFamily="34" charset="0"/>
              <a:cs typeface="Segoe UI Semibold" panose="020B0702040204020203" pitchFamily="34" charset="0"/>
            </a:rPr>
            <a:t>Metodologia;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>
              <a:solidFill>
                <a:srgbClr val="002060"/>
              </a:solidFill>
              <a:latin typeface="Segoe UI Semibold" panose="020B0702040204020203" pitchFamily="34" charset="0"/>
              <a:ea typeface="Calibri" panose="020F0502020204030204" pitchFamily="34" charset="0"/>
              <a:cs typeface="Segoe UI Semibold" panose="020B0702040204020203" pitchFamily="34" charset="0"/>
            </a:rPr>
            <a:t>Quantitativo;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>
              <a:ln>
                <a:noFill/>
              </a:ln>
              <a:solidFill>
                <a:srgbClr val="002060"/>
              </a:solidFill>
              <a:latin typeface="Segoe UI Semibold" panose="020B0702040204020203" pitchFamily="34" charset="0"/>
              <a:ea typeface="Calibri" panose="020F0502020204030204" pitchFamily="34" charset="0"/>
              <a:cs typeface="Segoe UI Semibold" panose="020B0702040204020203" pitchFamily="34" charset="0"/>
            </a:rPr>
            <a:t>Tipo de coleta;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>
              <a:solidFill>
                <a:srgbClr val="002060"/>
              </a:solidFill>
              <a:latin typeface="Segoe UI Semibold" panose="020B0702040204020203" pitchFamily="34" charset="0"/>
              <a:ea typeface="Calibri" panose="020F0502020204030204" pitchFamily="34" charset="0"/>
              <a:cs typeface="Segoe UI Semibold" panose="020B0702040204020203" pitchFamily="34" charset="0"/>
            </a:rPr>
            <a:t>Tipo de Análise;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>
              <a:ln>
                <a:noFill/>
              </a:ln>
              <a:solidFill>
                <a:srgbClr val="002060"/>
              </a:solidFill>
              <a:latin typeface="Segoe UI Semibold" panose="020B0702040204020203" pitchFamily="34" charset="0"/>
              <a:ea typeface="Calibri" panose="020F0502020204030204" pitchFamily="34" charset="0"/>
              <a:cs typeface="Segoe UI Semibold" panose="020B0702040204020203" pitchFamily="34" charset="0"/>
            </a:rPr>
            <a:t>Definição do laboratório; e a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>
              <a:ln>
                <a:noFill/>
              </a:ln>
              <a:solidFill>
                <a:srgbClr val="002060"/>
              </a:solidFill>
              <a:latin typeface="Segoe UI Semibold" panose="020B0702040204020203" pitchFamily="34" charset="0"/>
              <a:ea typeface="Calibri" panose="020F0502020204030204" pitchFamily="34" charset="0"/>
              <a:cs typeface="Segoe UI Semibold" panose="020B0702040204020203" pitchFamily="34" charset="0"/>
            </a:rPr>
            <a:t>AUT.</a:t>
          </a:r>
        </a:p>
      </dsp:txBody>
      <dsp:txXfrm>
        <a:off x="2796" y="1101842"/>
        <a:ext cx="2727035" cy="2196000"/>
      </dsp:txXfrm>
    </dsp:sp>
    <dsp:sp modelId="{0CD526E0-9A25-4FA3-BC2D-1205D2EBEAA6}">
      <dsp:nvSpPr>
        <dsp:cNvPr id="0" name=""/>
        <dsp:cNvSpPr/>
      </dsp:nvSpPr>
      <dsp:spPr>
        <a:xfrm>
          <a:off x="3111617" y="11027"/>
          <a:ext cx="2727035" cy="10908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rPr>
            <a:t>Autoridade de Coleta</a:t>
          </a:r>
          <a:endParaRPr lang="pt-BR" sz="27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 UI Semibold" panose="020B0702040204020203" pitchFamily="34" charset="0"/>
            <a:cs typeface="Segoe UI Semibold" panose="020B0702040204020203" pitchFamily="34" charset="0"/>
          </a:endParaRPr>
        </a:p>
      </dsp:txBody>
      <dsp:txXfrm>
        <a:off x="3111617" y="11027"/>
        <a:ext cx="2727035" cy="1090814"/>
      </dsp:txXfrm>
    </dsp:sp>
    <dsp:sp modelId="{EFB415E9-210B-4BF1-80AD-23F7222573C0}">
      <dsp:nvSpPr>
        <dsp:cNvPr id="0" name=""/>
        <dsp:cNvSpPr/>
      </dsp:nvSpPr>
      <dsp:spPr>
        <a:xfrm>
          <a:off x="3111617" y="1101842"/>
          <a:ext cx="2727035" cy="21960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>
              <a:solidFill>
                <a:srgbClr val="002060"/>
              </a:solidFill>
              <a:latin typeface="Segoe UI Semibold" panose="020B0702040204020203" pitchFamily="34" charset="0"/>
              <a:ea typeface="Calibri" panose="020F0502020204030204" pitchFamily="34" charset="0"/>
              <a:cs typeface="Segoe UI Semibold" panose="020B0702040204020203" pitchFamily="34" charset="0"/>
            </a:rPr>
            <a:t>Realiza o procedimento de coleta de amostra válida.</a:t>
          </a:r>
          <a:endParaRPr lang="pt-BR" sz="1400" kern="1200" dirty="0">
            <a:latin typeface="Segoe UI Semibold" panose="020B0702040204020203" pitchFamily="34" charset="0"/>
            <a:cs typeface="Segoe UI Semibold" panose="020B0702040204020203" pitchFamily="34" charset="0"/>
          </a:endParaRPr>
        </a:p>
      </dsp:txBody>
      <dsp:txXfrm>
        <a:off x="3111617" y="1101842"/>
        <a:ext cx="2727035" cy="2196000"/>
      </dsp:txXfrm>
    </dsp:sp>
    <dsp:sp modelId="{09964F0D-D2F6-4EB2-B22E-B6630B56CF6A}">
      <dsp:nvSpPr>
        <dsp:cNvPr id="0" name=""/>
        <dsp:cNvSpPr/>
      </dsp:nvSpPr>
      <dsp:spPr>
        <a:xfrm>
          <a:off x="6220437" y="11027"/>
          <a:ext cx="2727035" cy="10908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rPr>
            <a:t>Autoridade de </a:t>
          </a:r>
          <a:r>
            <a:rPr lang="pt-BR" sz="27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rPr>
            <a:t>Gestão</a:t>
          </a:r>
          <a:endParaRPr lang="pt-BR" sz="270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 UI Semibold" panose="020B0702040204020203" pitchFamily="34" charset="0"/>
            <a:cs typeface="Segoe UI Semibold" panose="020B0702040204020203" pitchFamily="34" charset="0"/>
          </a:endParaRPr>
        </a:p>
      </dsp:txBody>
      <dsp:txXfrm>
        <a:off x="6220437" y="11027"/>
        <a:ext cx="2727035" cy="1090814"/>
      </dsp:txXfrm>
    </dsp:sp>
    <dsp:sp modelId="{BF2248D2-0277-40D0-90EE-9C32394AA5B2}">
      <dsp:nvSpPr>
        <dsp:cNvPr id="0" name=""/>
        <dsp:cNvSpPr/>
      </dsp:nvSpPr>
      <dsp:spPr>
        <a:xfrm>
          <a:off x="6220437" y="1101842"/>
          <a:ext cx="2727035" cy="21960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>
              <a:ln>
                <a:noFill/>
              </a:ln>
              <a:solidFill>
                <a:srgbClr val="002060"/>
              </a:solidFill>
              <a:latin typeface="Segoe UI Semibold" panose="020B0702040204020203" pitchFamily="34" charset="0"/>
              <a:ea typeface="Calibri" panose="020F0502020204030204" pitchFamily="34" charset="0"/>
              <a:cs typeface="Segoe UI Semibold" panose="020B0702040204020203" pitchFamily="34" charset="0"/>
            </a:rPr>
            <a:t>Instância de manejo dos resultados advindos da violação à regra antidopagem.</a:t>
          </a:r>
          <a:endParaRPr lang="pt-BR" sz="1400" kern="1200" dirty="0">
            <a:latin typeface="Segoe UI Semibold" panose="020B0702040204020203" pitchFamily="34" charset="0"/>
            <a:cs typeface="Segoe UI Semibold" panose="020B0702040204020203" pitchFamily="34" charset="0"/>
          </a:endParaRPr>
        </a:p>
      </dsp:txBody>
      <dsp:txXfrm>
        <a:off x="6220437" y="1101842"/>
        <a:ext cx="2727035" cy="21960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F50583-29C3-4763-8962-B0EB56D8537A}">
      <dsp:nvSpPr>
        <dsp:cNvPr id="0" name=""/>
        <dsp:cNvSpPr/>
      </dsp:nvSpPr>
      <dsp:spPr>
        <a:xfrm>
          <a:off x="2927" y="246714"/>
          <a:ext cx="2322589" cy="1393553"/>
        </a:xfrm>
        <a:prstGeom prst="rect">
          <a:avLst/>
        </a:prstGeom>
        <a:solidFill>
          <a:schemeClr val="accent2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0" kern="120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PLANEJAMENTO DA MISSÃO</a:t>
          </a:r>
          <a:endParaRPr lang="pt-BR" sz="1600" b="0" kern="1200" dirty="0">
            <a:solidFill>
              <a:schemeClr val="bg1"/>
            </a:solidFill>
            <a:latin typeface="Segoe UI Semibold" panose="020B0702040204020203" pitchFamily="34" charset="0"/>
            <a:cs typeface="Segoe UI Semibold" panose="020B0702040204020203" pitchFamily="34" charset="0"/>
          </a:endParaRPr>
        </a:p>
      </dsp:txBody>
      <dsp:txXfrm>
        <a:off x="2927" y="246714"/>
        <a:ext cx="2322589" cy="1393553"/>
      </dsp:txXfrm>
    </dsp:sp>
    <dsp:sp modelId="{2A18A45C-EF1F-4C87-8A87-B963D54DDC01}">
      <dsp:nvSpPr>
        <dsp:cNvPr id="0" name=""/>
        <dsp:cNvSpPr/>
      </dsp:nvSpPr>
      <dsp:spPr>
        <a:xfrm>
          <a:off x="2557776" y="246714"/>
          <a:ext cx="2322589" cy="1393553"/>
        </a:xfrm>
        <a:prstGeom prst="rect">
          <a:avLst/>
        </a:prstGeom>
        <a:solidFill>
          <a:srgbClr val="4BAE32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0" kern="120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CHAMAMENTO DE OFICIAIS</a:t>
          </a:r>
          <a:endParaRPr lang="pt-BR" sz="1600" b="0" kern="1200" dirty="0">
            <a:solidFill>
              <a:schemeClr val="bg1"/>
            </a:solidFill>
            <a:latin typeface="Segoe UI Semibold" panose="020B0702040204020203" pitchFamily="34" charset="0"/>
            <a:cs typeface="Segoe UI Semibold" panose="020B0702040204020203" pitchFamily="34" charset="0"/>
          </a:endParaRPr>
        </a:p>
      </dsp:txBody>
      <dsp:txXfrm>
        <a:off x="2557776" y="246714"/>
        <a:ext cx="2322589" cy="1393553"/>
      </dsp:txXfrm>
    </dsp:sp>
    <dsp:sp modelId="{F7086AA3-43FF-4670-B401-D9868E7EF335}">
      <dsp:nvSpPr>
        <dsp:cNvPr id="0" name=""/>
        <dsp:cNvSpPr/>
      </dsp:nvSpPr>
      <dsp:spPr>
        <a:xfrm>
          <a:off x="5112625" y="246714"/>
          <a:ext cx="2322589" cy="1393553"/>
        </a:xfrm>
        <a:prstGeom prst="rect">
          <a:avLst/>
        </a:prstGeom>
        <a:solidFill>
          <a:srgbClr val="7030A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0" kern="120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RECRUTAMENTO</a:t>
          </a:r>
          <a:endParaRPr lang="pt-BR" sz="1600" b="0" kern="1200" dirty="0">
            <a:solidFill>
              <a:schemeClr val="bg1"/>
            </a:solidFill>
            <a:latin typeface="Segoe UI Semibold" panose="020B0702040204020203" pitchFamily="34" charset="0"/>
            <a:cs typeface="Segoe UI Semibold" panose="020B0702040204020203" pitchFamily="34" charset="0"/>
          </a:endParaRPr>
        </a:p>
      </dsp:txBody>
      <dsp:txXfrm>
        <a:off x="5112625" y="246714"/>
        <a:ext cx="2322589" cy="1393553"/>
      </dsp:txXfrm>
    </dsp:sp>
    <dsp:sp modelId="{DD375C44-6BDD-40BF-8167-E3E813746832}">
      <dsp:nvSpPr>
        <dsp:cNvPr id="0" name=""/>
        <dsp:cNvSpPr/>
      </dsp:nvSpPr>
      <dsp:spPr>
        <a:xfrm>
          <a:off x="7667474" y="246714"/>
          <a:ext cx="2322589" cy="1393553"/>
        </a:xfrm>
        <a:prstGeom prst="rect">
          <a:avLst/>
        </a:prstGeom>
        <a:solidFill>
          <a:schemeClr val="accent3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0" kern="12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CONFECÇÃO DA ORDEM DE MISSÃO</a:t>
          </a:r>
        </a:p>
      </dsp:txBody>
      <dsp:txXfrm>
        <a:off x="7667474" y="246714"/>
        <a:ext cx="2322589" cy="1393553"/>
      </dsp:txXfrm>
    </dsp:sp>
    <dsp:sp modelId="{490A57B6-C428-4E0F-9904-4A00DF10E799}">
      <dsp:nvSpPr>
        <dsp:cNvPr id="0" name=""/>
        <dsp:cNvSpPr/>
      </dsp:nvSpPr>
      <dsp:spPr>
        <a:xfrm>
          <a:off x="2927" y="1872527"/>
          <a:ext cx="2322589" cy="1393553"/>
        </a:xfrm>
        <a:prstGeom prst="rect">
          <a:avLst/>
        </a:prstGeom>
        <a:solidFill>
          <a:srgbClr val="FF00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0" kern="120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MANDADO</a:t>
          </a:r>
          <a:endParaRPr lang="pt-BR" sz="1600" b="0" kern="1200" dirty="0">
            <a:solidFill>
              <a:schemeClr val="bg1"/>
            </a:solidFill>
            <a:latin typeface="Segoe UI Semibold" panose="020B0702040204020203" pitchFamily="34" charset="0"/>
            <a:cs typeface="Segoe UI Semibold" panose="020B0702040204020203" pitchFamily="34" charset="0"/>
          </a:endParaRPr>
        </a:p>
      </dsp:txBody>
      <dsp:txXfrm>
        <a:off x="2927" y="1872527"/>
        <a:ext cx="2322589" cy="1393553"/>
      </dsp:txXfrm>
    </dsp:sp>
    <dsp:sp modelId="{B8D7176E-1CFD-47ED-8122-F511250050E0}">
      <dsp:nvSpPr>
        <dsp:cNvPr id="0" name=""/>
        <dsp:cNvSpPr/>
      </dsp:nvSpPr>
      <dsp:spPr>
        <a:xfrm>
          <a:off x="2557776" y="1872527"/>
          <a:ext cx="2322589" cy="1393553"/>
        </a:xfrm>
        <a:prstGeom prst="rect">
          <a:avLst/>
        </a:prstGeom>
        <a:solidFill>
          <a:schemeClr val="accent5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0" kern="120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GERENCIAMENTO DE MISSÕES E ANÁLISES</a:t>
          </a:r>
          <a:endParaRPr lang="pt-BR" sz="1600" b="0" kern="1200" dirty="0">
            <a:solidFill>
              <a:schemeClr val="bg1"/>
            </a:solidFill>
            <a:latin typeface="Segoe UI Semibold" panose="020B0702040204020203" pitchFamily="34" charset="0"/>
            <a:cs typeface="Segoe UI Semibold" panose="020B0702040204020203" pitchFamily="34" charset="0"/>
          </a:endParaRPr>
        </a:p>
      </dsp:txBody>
      <dsp:txXfrm>
        <a:off x="2557776" y="1872527"/>
        <a:ext cx="2322589" cy="1393553"/>
      </dsp:txXfrm>
    </dsp:sp>
    <dsp:sp modelId="{6FE6290F-190D-42AC-98EC-D9594EF04205}">
      <dsp:nvSpPr>
        <dsp:cNvPr id="0" name=""/>
        <dsp:cNvSpPr/>
      </dsp:nvSpPr>
      <dsp:spPr>
        <a:xfrm>
          <a:off x="5112625" y="1872527"/>
          <a:ext cx="2322589" cy="1393553"/>
        </a:xfrm>
        <a:prstGeom prst="rect">
          <a:avLst/>
        </a:prstGeom>
        <a:solidFill>
          <a:schemeClr val="accent4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0" kern="12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MONITORAMENTO DA EXECUÇÃO – TELEFONE DE SOBRE AVISO/PLANTÃO</a:t>
          </a:r>
        </a:p>
      </dsp:txBody>
      <dsp:txXfrm>
        <a:off x="5112625" y="1872527"/>
        <a:ext cx="2322589" cy="1393553"/>
      </dsp:txXfrm>
    </dsp:sp>
    <dsp:sp modelId="{0D684687-0FF8-43A4-A5EC-8FD22E4EA181}">
      <dsp:nvSpPr>
        <dsp:cNvPr id="0" name=""/>
        <dsp:cNvSpPr/>
      </dsp:nvSpPr>
      <dsp:spPr>
        <a:xfrm>
          <a:off x="7667474" y="1872527"/>
          <a:ext cx="2322589" cy="1393553"/>
        </a:xfrm>
        <a:prstGeom prst="rect">
          <a:avLst/>
        </a:prstGeom>
        <a:solidFill>
          <a:srgbClr val="38C8DC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0" kern="12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RETORNO DE DOCUMENTOS E MATERIAIS / RASTREIO DE ENTREGA NO LABORATÓRIO</a:t>
          </a:r>
        </a:p>
      </dsp:txBody>
      <dsp:txXfrm>
        <a:off x="7667474" y="1872527"/>
        <a:ext cx="2322589" cy="1393553"/>
      </dsp:txXfrm>
    </dsp:sp>
    <dsp:sp modelId="{1E85DFE3-84D0-42C9-B317-E5382D805124}">
      <dsp:nvSpPr>
        <dsp:cNvPr id="0" name=""/>
        <dsp:cNvSpPr/>
      </dsp:nvSpPr>
      <dsp:spPr>
        <a:xfrm>
          <a:off x="1280352" y="3498340"/>
          <a:ext cx="2322589" cy="1393553"/>
        </a:xfrm>
        <a:prstGeom prst="rect">
          <a:avLst/>
        </a:prstGeom>
        <a:solidFill>
          <a:srgbClr val="CC990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0" kern="120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INSERÇÃO DE DADOS (AUDITORIA DO PROCEDIMENTO)</a:t>
          </a:r>
          <a:endParaRPr lang="pt-BR" sz="1600" b="0" kern="1200" dirty="0">
            <a:solidFill>
              <a:schemeClr val="bg1"/>
            </a:solidFill>
            <a:latin typeface="Segoe UI Semibold" panose="020B0702040204020203" pitchFamily="34" charset="0"/>
            <a:cs typeface="Segoe UI Semibold" panose="020B0702040204020203" pitchFamily="34" charset="0"/>
          </a:endParaRPr>
        </a:p>
      </dsp:txBody>
      <dsp:txXfrm>
        <a:off x="1280352" y="3498340"/>
        <a:ext cx="2322589" cy="1393553"/>
      </dsp:txXfrm>
    </dsp:sp>
    <dsp:sp modelId="{B05D179C-7E8A-4052-BADA-E612DF6121AE}">
      <dsp:nvSpPr>
        <dsp:cNvPr id="0" name=""/>
        <dsp:cNvSpPr/>
      </dsp:nvSpPr>
      <dsp:spPr>
        <a:xfrm>
          <a:off x="3835201" y="3498340"/>
          <a:ext cx="2322589" cy="1393553"/>
        </a:xfrm>
        <a:prstGeom prst="rect">
          <a:avLst/>
        </a:prstGeom>
        <a:solidFill>
          <a:srgbClr val="339933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0" kern="12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ARQUIVO FÍSICO E VIRTUAL DOS DOCUMENTOS</a:t>
          </a:r>
        </a:p>
      </dsp:txBody>
      <dsp:txXfrm>
        <a:off x="3835201" y="3498340"/>
        <a:ext cx="2322589" cy="1393553"/>
      </dsp:txXfrm>
    </dsp:sp>
    <dsp:sp modelId="{A9620FFF-FAA6-4686-981F-BDC15C03ADEA}">
      <dsp:nvSpPr>
        <dsp:cNvPr id="0" name=""/>
        <dsp:cNvSpPr/>
      </dsp:nvSpPr>
      <dsp:spPr>
        <a:xfrm>
          <a:off x="6390049" y="3498340"/>
          <a:ext cx="2322589" cy="1393553"/>
        </a:xfrm>
        <a:prstGeom prst="rect">
          <a:avLst/>
        </a:prstGeom>
        <a:solidFill>
          <a:srgbClr val="0033CC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0" kern="120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PAGAMENTO DOS OFICIAIS</a:t>
          </a:r>
          <a:endParaRPr lang="pt-BR" sz="1600" b="0" kern="1200" dirty="0">
            <a:solidFill>
              <a:schemeClr val="bg1"/>
            </a:solidFill>
            <a:latin typeface="Segoe UI Semibold" panose="020B0702040204020203" pitchFamily="34" charset="0"/>
            <a:cs typeface="Segoe UI Semibold" panose="020B0702040204020203" pitchFamily="34" charset="0"/>
          </a:endParaRPr>
        </a:p>
      </dsp:txBody>
      <dsp:txXfrm>
        <a:off x="6390049" y="3498340"/>
        <a:ext cx="2322589" cy="139355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59510F-ACE0-4F38-87C3-1DEC710BC280}">
      <dsp:nvSpPr>
        <dsp:cNvPr id="0" name=""/>
        <dsp:cNvSpPr/>
      </dsp:nvSpPr>
      <dsp:spPr>
        <a:xfrm>
          <a:off x="2043591" y="0"/>
          <a:ext cx="2043591" cy="1524503"/>
        </a:xfrm>
        <a:prstGeom prst="trapezoid">
          <a:avLst>
            <a:gd name="adj" fmla="val 67025"/>
          </a:avLst>
        </a:prstGeom>
        <a:solidFill>
          <a:srgbClr val="0033CC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400" kern="1200" dirty="0">
            <a:solidFill>
              <a:schemeClr val="bg1"/>
            </a:solidFill>
            <a:latin typeface="Segoe UI Semibold" panose="020B0702040204020203" pitchFamily="34" charset="0"/>
            <a:cs typeface="Segoe UI Semibold" panose="020B0702040204020203" pitchFamily="34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solidFill>
                <a:srgbClr val="EAEAE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rPr>
            <a:t>GAT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Investigação</a:t>
          </a:r>
        </a:p>
      </dsp:txBody>
      <dsp:txXfrm>
        <a:off x="2043591" y="0"/>
        <a:ext cx="2043591" cy="1524503"/>
      </dsp:txXfrm>
    </dsp:sp>
    <dsp:sp modelId="{EB93EAC6-5CF8-45F0-A214-7625DF5DA818}">
      <dsp:nvSpPr>
        <dsp:cNvPr id="0" name=""/>
        <dsp:cNvSpPr/>
      </dsp:nvSpPr>
      <dsp:spPr>
        <a:xfrm>
          <a:off x="1021795" y="1524503"/>
          <a:ext cx="4087182" cy="1524503"/>
        </a:xfrm>
        <a:prstGeom prst="trapezoid">
          <a:avLst>
            <a:gd name="adj" fmla="val 67025"/>
          </a:avLst>
        </a:prstGeom>
        <a:solidFill>
          <a:schemeClr val="accent4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kern="1200" dirty="0">
            <a:solidFill>
              <a:schemeClr val="bg1"/>
            </a:solidFill>
            <a:latin typeface="Segoe UI Semibold" panose="020B0702040204020203" pitchFamily="34" charset="0"/>
            <a:cs typeface="Segoe UI Semibold" panose="020B0702040204020203" pitchFamily="34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0" kern="1200" dirty="0">
              <a:solidFill>
                <a:srgbClr val="EAEAE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rPr>
            <a:t>Grupo de Monitoramento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Teste baseado em Inteligência</a:t>
          </a:r>
        </a:p>
      </dsp:txBody>
      <dsp:txXfrm>
        <a:off x="1737052" y="1524503"/>
        <a:ext cx="2656668" cy="1524503"/>
      </dsp:txXfrm>
    </dsp:sp>
    <dsp:sp modelId="{1891EEAB-C22D-4B97-997D-5B5BB8072D16}">
      <dsp:nvSpPr>
        <dsp:cNvPr id="0" name=""/>
        <dsp:cNvSpPr/>
      </dsp:nvSpPr>
      <dsp:spPr>
        <a:xfrm>
          <a:off x="0" y="3049006"/>
          <a:ext cx="6130774" cy="1524503"/>
        </a:xfrm>
        <a:prstGeom prst="trapezoid">
          <a:avLst>
            <a:gd name="adj" fmla="val 67025"/>
          </a:avLst>
        </a:prstGeom>
        <a:solidFill>
          <a:srgbClr val="7030A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rgbClr val="EAEAE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rPr>
            <a:t>Grupo Geral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>
              <a:solidFill>
                <a:schemeClr val="bg1"/>
              </a:solidFill>
              <a:latin typeface="Segoe UI Semibold" panose="020B0702040204020203" pitchFamily="34" charset="0"/>
              <a:cs typeface="Segoe UI Semibold" panose="020B0702040204020203" pitchFamily="34" charset="0"/>
            </a:rPr>
            <a:t>Teste (Base de Risco) Estruturado</a:t>
          </a:r>
        </a:p>
      </dsp:txBody>
      <dsp:txXfrm>
        <a:off x="1072885" y="3049006"/>
        <a:ext cx="3985003" cy="15245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AB2E6D-7842-4832-BC0D-561E6C9E8B40}" type="datetimeFigureOut">
              <a:rPr lang="pt-BR" smtClean="0"/>
              <a:t>14/07/2024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82946-6565-4627-9B46-5D55876A10C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5074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9639A-68A4-4358-8B22-86E6B54CDA5D}" type="datetimeFigureOut">
              <a:rPr lang="pt-BR" smtClean="0"/>
              <a:t>14/07/2024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28BBE-3947-4B7E-8FDC-C82513951D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0903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9639A-68A4-4358-8B22-86E6B54CDA5D}" type="datetimeFigureOut">
              <a:rPr lang="pt-BR" smtClean="0"/>
              <a:t>14/07/2024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28BBE-3947-4B7E-8FDC-C82513951D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2422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9639A-68A4-4358-8B22-86E6B54CDA5D}" type="datetimeFigureOut">
              <a:rPr lang="pt-BR" smtClean="0"/>
              <a:t>14/07/2024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28BBE-3947-4B7E-8FDC-C82513951D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3519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9639A-68A4-4358-8B22-86E6B54CDA5D}" type="datetimeFigureOut">
              <a:rPr lang="pt-BR" smtClean="0"/>
              <a:t>14/07/2024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28BBE-3947-4B7E-8FDC-C82513951D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9415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9639A-68A4-4358-8B22-86E6B54CDA5D}" type="datetimeFigureOut">
              <a:rPr lang="pt-BR" smtClean="0"/>
              <a:t>14/07/2024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28BBE-3947-4B7E-8FDC-C82513951D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6441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9639A-68A4-4358-8B22-86E6B54CDA5D}" type="datetimeFigureOut">
              <a:rPr lang="pt-BR" smtClean="0"/>
              <a:t>14/07/2024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28BBE-3947-4B7E-8FDC-C82513951D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5261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9639A-68A4-4358-8B22-86E6B54CDA5D}" type="datetimeFigureOut">
              <a:rPr lang="pt-BR" smtClean="0"/>
              <a:t>14/07/2024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28BBE-3947-4B7E-8FDC-C82513951D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5718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9639A-68A4-4358-8B22-86E6B54CDA5D}" type="datetimeFigureOut">
              <a:rPr lang="pt-BR" smtClean="0"/>
              <a:t>14/07/2024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28BBE-3947-4B7E-8FDC-C82513951D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7130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9639A-68A4-4358-8B22-86E6B54CDA5D}" type="datetimeFigureOut">
              <a:rPr lang="pt-BR" smtClean="0"/>
              <a:t>14/07/2024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28BBE-3947-4B7E-8FDC-C82513951D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9322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9639A-68A4-4358-8B22-86E6B54CDA5D}" type="datetimeFigureOut">
              <a:rPr lang="pt-BR" smtClean="0"/>
              <a:t>14/07/2024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28BBE-3947-4B7E-8FDC-C82513951D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7878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9639A-68A4-4358-8B22-86E6B54CDA5D}" type="datetimeFigureOut">
              <a:rPr lang="pt-BR" smtClean="0"/>
              <a:t>14/07/2024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28BBE-3947-4B7E-8FDC-C82513951D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8389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B9639A-68A4-4358-8B22-86E6B54CDA5D}" type="datetimeFigureOut">
              <a:rPr lang="pt-BR" smtClean="0"/>
              <a:t>14/07/2024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28BBE-3947-4B7E-8FDC-C82513951DD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33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mailto:abcd@abcd.gov.br" TargetMode="External"/><Relationship Id="rId13" Type="http://schemas.openxmlformats.org/officeDocument/2006/relationships/image" Target="../media/image24.png"/><Relationship Id="rId3" Type="http://schemas.openxmlformats.org/officeDocument/2006/relationships/image" Target="../media/image22.png"/><Relationship Id="rId7" Type="http://schemas.openxmlformats.org/officeDocument/2006/relationships/hyperlink" Target="https://app.powerbi.com/view?r=eyJrIjoiNGE4ZGQ5YzQtZjVhYi00OTZmLWE4MjAtNzBlNjBhMDBlNDcwIiwidCI6ImI2N2FmMjNmLWMzZjMtNGQzNS04MGM3LWI3MDg1ZjVlZGQ4MSJ9" TargetMode="External"/><Relationship Id="rId12" Type="http://schemas.openxmlformats.org/officeDocument/2006/relationships/hyperlink" Target="http://www.abcd.gov.br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v.br/abcd/pt-br/composicao/atletas/substancias-e-metodos-proibidos" TargetMode="External"/><Relationship Id="rId11" Type="http://schemas.openxmlformats.org/officeDocument/2006/relationships/hyperlink" Target="mailto:ajuda.adams@abcd.gov.br" TargetMode="External"/><Relationship Id="rId5" Type="http://schemas.openxmlformats.org/officeDocument/2006/relationships/hyperlink" Target="mailto:denuncia@abcd.gov.br" TargetMode="External"/><Relationship Id="rId15" Type="http://schemas.openxmlformats.org/officeDocument/2006/relationships/image" Target="../media/image26.png"/><Relationship Id="rId10" Type="http://schemas.openxmlformats.org/officeDocument/2006/relationships/hyperlink" Target="mailto:educacao@abcd.gov.br" TargetMode="External"/><Relationship Id="rId4" Type="http://schemas.openxmlformats.org/officeDocument/2006/relationships/image" Target="../media/image23.png"/><Relationship Id="rId9" Type="http://schemas.openxmlformats.org/officeDocument/2006/relationships/hyperlink" Target="mailto:aut@abcd.gov.br" TargetMode="External"/><Relationship Id="rId1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4629A61A-B539-54F6-D5EF-601C0F5EC2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07404"/>
            <a:ext cx="5436066" cy="180022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C2E7E012-1EAC-FD0E-3E68-23672D3BB0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30933"/>
            <a:ext cx="4104000" cy="32616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75E966E7-BF6A-50F3-E2C7-EA678C722A8C}"/>
              </a:ext>
            </a:extLst>
          </p:cNvPr>
          <p:cNvSpPr txBox="1"/>
          <p:nvPr/>
        </p:nvSpPr>
        <p:spPr>
          <a:xfrm>
            <a:off x="0" y="2722155"/>
            <a:ext cx="3900196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100" b="1" dirty="0">
                <a:solidFill>
                  <a:srgbClr val="2F53A1"/>
                </a:solidFill>
              </a:rPr>
              <a:t>Testes e Investigações</a:t>
            </a:r>
          </a:p>
        </p:txBody>
      </p:sp>
    </p:spTree>
    <p:extLst>
      <p:ext uri="{BB962C8B-B14F-4D97-AF65-F5344CB8AC3E}">
        <p14:creationId xmlns:p14="http://schemas.microsoft.com/office/powerpoint/2010/main" val="18747341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0722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AB5C498-AFD3-CCEE-9307-43B0537A1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0989" y="276420"/>
            <a:ext cx="4586339" cy="783451"/>
          </a:xfrm>
        </p:spPr>
        <p:txBody>
          <a:bodyPr>
            <a:noAutofit/>
          </a:bodyPr>
          <a:lstStyle/>
          <a:p>
            <a:r>
              <a:rPr lang="pt-BR" sz="3500" b="1" dirty="0">
                <a:solidFill>
                  <a:srgbClr val="5F5F5F"/>
                </a:solidFill>
                <a:latin typeface="+mn-lt"/>
              </a:rPr>
              <a:t>Padrões Internacionais </a:t>
            </a:r>
          </a:p>
        </p:txBody>
      </p:sp>
      <p:sp>
        <p:nvSpPr>
          <p:cNvPr id="3" name="Caixa de Texto 93">
            <a:extLst>
              <a:ext uri="{FF2B5EF4-FFF2-40B4-BE49-F238E27FC236}">
                <a16:creationId xmlns:a16="http://schemas.microsoft.com/office/drawing/2014/main" id="{68E7532D-A78F-C06B-37CA-F3936000D220}"/>
              </a:ext>
            </a:extLst>
          </p:cNvPr>
          <p:cNvSpPr txBox="1"/>
          <p:nvPr/>
        </p:nvSpPr>
        <p:spPr>
          <a:xfrm>
            <a:off x="3175557" y="1194024"/>
            <a:ext cx="4297202" cy="351186"/>
          </a:xfrm>
          <a:prstGeom prst="rect">
            <a:avLst/>
          </a:prstGeom>
          <a:solidFill>
            <a:srgbClr val="4BAE32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69240" marR="270510" indent="-359410" algn="ctr">
              <a:lnSpc>
                <a:spcPct val="115000"/>
              </a:lnSpc>
              <a:spcAft>
                <a:spcPts val="1000"/>
              </a:spcAft>
            </a:pPr>
            <a:r>
              <a:rPr lang="pt-BR" sz="1600" b="1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Lista de Substâncias e Métodos Proibidos</a:t>
            </a:r>
            <a:endParaRPr lang="pt-BR" sz="105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ea typeface="Calibri" panose="020F0502020204030204" pitchFamily="34" charset="0"/>
              <a:cs typeface="Segoe UI Semibold" panose="020B0702040204020203" pitchFamily="34" charset="0"/>
            </a:endParaRPr>
          </a:p>
        </p:txBody>
      </p:sp>
      <p:sp>
        <p:nvSpPr>
          <p:cNvPr id="5" name="Caixa de Texto 93">
            <a:extLst>
              <a:ext uri="{FF2B5EF4-FFF2-40B4-BE49-F238E27FC236}">
                <a16:creationId xmlns:a16="http://schemas.microsoft.com/office/drawing/2014/main" id="{0F2C7BC8-190B-AE2E-8E76-F2D257AC55C4}"/>
              </a:ext>
            </a:extLst>
          </p:cNvPr>
          <p:cNvSpPr txBox="1"/>
          <p:nvPr/>
        </p:nvSpPr>
        <p:spPr>
          <a:xfrm>
            <a:off x="1758568" y="5532882"/>
            <a:ext cx="1691717" cy="262188"/>
          </a:xfrm>
          <a:prstGeom prst="rect">
            <a:avLst/>
          </a:prstGeom>
          <a:solidFill>
            <a:srgbClr val="4BAE32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69240" marR="270510" indent="-359410" algn="ctr">
              <a:lnSpc>
                <a:spcPct val="115000"/>
              </a:lnSpc>
              <a:spcAft>
                <a:spcPts val="1000"/>
              </a:spcAft>
            </a:pPr>
            <a:r>
              <a:rPr lang="pt-BR" sz="1050" b="1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Versão Português</a:t>
            </a:r>
            <a:endParaRPr lang="pt-BR" sz="105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ea typeface="Calibri" panose="020F0502020204030204" pitchFamily="34" charset="0"/>
              <a:cs typeface="Segoe UI Semibold" panose="020B0702040204020203" pitchFamily="34" charset="0"/>
            </a:endParaRPr>
          </a:p>
        </p:txBody>
      </p:sp>
      <p:sp>
        <p:nvSpPr>
          <p:cNvPr id="7" name="Caixa de Texto 93">
            <a:extLst>
              <a:ext uri="{FF2B5EF4-FFF2-40B4-BE49-F238E27FC236}">
                <a16:creationId xmlns:a16="http://schemas.microsoft.com/office/drawing/2014/main" id="{1499E8CB-3275-7A66-ACC2-AE99630AFF32}"/>
              </a:ext>
            </a:extLst>
          </p:cNvPr>
          <p:cNvSpPr txBox="1"/>
          <p:nvPr/>
        </p:nvSpPr>
        <p:spPr>
          <a:xfrm>
            <a:off x="7259267" y="5532882"/>
            <a:ext cx="1799531" cy="262188"/>
          </a:xfrm>
          <a:prstGeom prst="rect">
            <a:avLst/>
          </a:prstGeom>
          <a:solidFill>
            <a:srgbClr val="4BAE32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69240" marR="270510" indent="-359410" algn="ctr">
              <a:lnSpc>
                <a:spcPct val="115000"/>
              </a:lnSpc>
              <a:spcAft>
                <a:spcPts val="1000"/>
              </a:spcAft>
            </a:pPr>
            <a:r>
              <a:rPr lang="pt-BR" sz="10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Versão </a:t>
            </a:r>
            <a:r>
              <a:rPr lang="pt-BR" sz="1050" b="1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Inglês Original</a:t>
            </a:r>
            <a:endParaRPr lang="pt-BR" sz="105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ea typeface="Calibri" panose="020F0502020204030204" pitchFamily="34" charset="0"/>
              <a:cs typeface="Segoe UI Semibold" panose="020B0702040204020203" pitchFamily="34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27977572-C31B-77C2-1000-8FB6D1F5CC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8026" y="2007643"/>
            <a:ext cx="2512800" cy="32782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E8022066-CA15-D976-5AD9-34D710CC54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4612" y="2007642"/>
            <a:ext cx="2508839" cy="32782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960934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32" y="0"/>
            <a:ext cx="12180722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6FD881B-B12F-B472-F857-A3CC8F363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3181" y="190995"/>
            <a:ext cx="6185637" cy="783451"/>
          </a:xfrm>
        </p:spPr>
        <p:txBody>
          <a:bodyPr>
            <a:noAutofit/>
          </a:bodyPr>
          <a:lstStyle/>
          <a:p>
            <a:r>
              <a:rPr lang="pt-BR" sz="3500" b="1" dirty="0">
                <a:solidFill>
                  <a:srgbClr val="5F5F5F"/>
                </a:solidFill>
                <a:latin typeface="+mn-lt"/>
              </a:rPr>
              <a:t>Padrões Internacionais </a:t>
            </a:r>
          </a:p>
        </p:txBody>
      </p:sp>
      <p:sp>
        <p:nvSpPr>
          <p:cNvPr id="7" name="Caixa de Texto 94">
            <a:extLst>
              <a:ext uri="{FF2B5EF4-FFF2-40B4-BE49-F238E27FC236}">
                <a16:creationId xmlns:a16="http://schemas.microsoft.com/office/drawing/2014/main" id="{8C94591A-38C1-D636-2D99-C6E74E48680D}"/>
              </a:ext>
            </a:extLst>
          </p:cNvPr>
          <p:cNvSpPr txBox="1"/>
          <p:nvPr/>
        </p:nvSpPr>
        <p:spPr>
          <a:xfrm>
            <a:off x="3253798" y="2075128"/>
            <a:ext cx="4980844" cy="351186"/>
          </a:xfrm>
          <a:prstGeom prst="rect">
            <a:avLst/>
          </a:prstGeom>
          <a:solidFill>
            <a:schemeClr val="accent5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69240" marR="270510" indent="-359410" algn="ctr">
              <a:lnSpc>
                <a:spcPct val="115000"/>
              </a:lnSpc>
              <a:spcAft>
                <a:spcPts val="1000"/>
              </a:spcAft>
            </a:pPr>
            <a:r>
              <a:rPr lang="pt-BR" sz="1600" b="1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Padrão Internacional para Teste e Investigações</a:t>
            </a:r>
            <a:endParaRPr lang="pt-BR" sz="105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ea typeface="Calibri" panose="020F0502020204030204" pitchFamily="34" charset="0"/>
              <a:cs typeface="Segoe UI Semibold" panose="020B0702040204020203" pitchFamily="34" charset="0"/>
            </a:endParaRPr>
          </a:p>
        </p:txBody>
      </p:sp>
      <p:sp>
        <p:nvSpPr>
          <p:cNvPr id="9" name="Caixa de Texto 1024">
            <a:extLst>
              <a:ext uri="{FF2B5EF4-FFF2-40B4-BE49-F238E27FC236}">
                <a16:creationId xmlns:a16="http://schemas.microsoft.com/office/drawing/2014/main" id="{A51E4A94-2EE5-E4FB-E65B-F45B1EF759CF}"/>
              </a:ext>
            </a:extLst>
          </p:cNvPr>
          <p:cNvSpPr txBox="1"/>
          <p:nvPr/>
        </p:nvSpPr>
        <p:spPr>
          <a:xfrm>
            <a:off x="5744220" y="4600798"/>
            <a:ext cx="5872351" cy="351186"/>
          </a:xfrm>
          <a:prstGeom prst="rect">
            <a:avLst/>
          </a:prstGeom>
          <a:solidFill>
            <a:srgbClr val="DAF101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69240" marR="270510" indent="-359410" algn="ctr">
              <a:lnSpc>
                <a:spcPct val="115000"/>
              </a:lnSpc>
              <a:spcAft>
                <a:spcPts val="1000"/>
              </a:spcAft>
            </a:pPr>
            <a:r>
              <a:rPr lang="pt-BR" sz="1600" b="1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Padrão Internacional para Autorização de Uso Terapêutico</a:t>
            </a:r>
            <a:endParaRPr lang="pt-BR" sz="105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ea typeface="Calibri" panose="020F0502020204030204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97AEFED2-D7A0-3585-E07F-A081BE8E57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731" y="1180137"/>
            <a:ext cx="2183836" cy="28389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6822B33D-45C6-289B-0CEB-52F4C7D20C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6331" y="3526997"/>
            <a:ext cx="2183836" cy="28855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892643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AFF827E-FADF-9F93-1DF4-7A05CCB5F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3181" y="190995"/>
            <a:ext cx="6185637" cy="783451"/>
          </a:xfrm>
        </p:spPr>
        <p:txBody>
          <a:bodyPr>
            <a:noAutofit/>
          </a:bodyPr>
          <a:lstStyle/>
          <a:p>
            <a:r>
              <a:rPr lang="pt-BR" sz="3500" b="1" dirty="0">
                <a:solidFill>
                  <a:srgbClr val="5F5F5F"/>
                </a:solidFill>
                <a:latin typeface="+mn-lt"/>
              </a:rPr>
              <a:t>Padrões Internacionais </a:t>
            </a:r>
          </a:p>
        </p:txBody>
      </p:sp>
      <p:sp>
        <p:nvSpPr>
          <p:cNvPr id="3" name="Caixa de Texto 1032">
            <a:extLst>
              <a:ext uri="{FF2B5EF4-FFF2-40B4-BE49-F238E27FC236}">
                <a16:creationId xmlns:a16="http://schemas.microsoft.com/office/drawing/2014/main" id="{95B812D4-EF59-6472-7E99-B02D8EBEF03F}"/>
              </a:ext>
            </a:extLst>
          </p:cNvPr>
          <p:cNvSpPr txBox="1"/>
          <p:nvPr/>
        </p:nvSpPr>
        <p:spPr>
          <a:xfrm>
            <a:off x="3227142" y="1904036"/>
            <a:ext cx="7418183" cy="318805"/>
          </a:xfrm>
          <a:prstGeom prst="rect">
            <a:avLst/>
          </a:prstGeom>
          <a:solidFill>
            <a:srgbClr val="38C8DC"/>
          </a:solidFill>
          <a:ln w="3175">
            <a:solidFill>
              <a:schemeClr val="bg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69240" marR="270510" indent="-359410" algn="ctr">
              <a:lnSpc>
                <a:spcPct val="115000"/>
              </a:lnSpc>
              <a:spcAft>
                <a:spcPts val="1000"/>
              </a:spcAft>
            </a:pPr>
            <a:r>
              <a:rPr lang="pt-BR" sz="1400" b="1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Padrão Internacional para a Proteção da Privacidade e das Informações Pessoais</a:t>
            </a:r>
            <a:endParaRPr lang="pt-BR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ea typeface="Calibri" panose="020F0502020204030204" pitchFamily="34" charset="0"/>
              <a:cs typeface="Segoe UI Semibold" panose="020B0702040204020203" pitchFamily="34" charset="0"/>
            </a:endParaRPr>
          </a:p>
        </p:txBody>
      </p:sp>
      <p:sp>
        <p:nvSpPr>
          <p:cNvPr id="7" name="Caixa de Texto 1034">
            <a:extLst>
              <a:ext uri="{FF2B5EF4-FFF2-40B4-BE49-F238E27FC236}">
                <a16:creationId xmlns:a16="http://schemas.microsoft.com/office/drawing/2014/main" id="{2FB5A11B-2FD1-C9F0-0882-3B821B28AB42}"/>
              </a:ext>
            </a:extLst>
          </p:cNvPr>
          <p:cNvSpPr txBox="1"/>
          <p:nvPr/>
        </p:nvSpPr>
        <p:spPr>
          <a:xfrm>
            <a:off x="5651742" y="4771288"/>
            <a:ext cx="6388590" cy="318805"/>
          </a:xfrm>
          <a:prstGeom prst="rect">
            <a:avLst/>
          </a:prstGeom>
          <a:solidFill>
            <a:srgbClr val="CC9900"/>
          </a:solidFill>
          <a:ln w="3175">
            <a:solidFill>
              <a:schemeClr val="bg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69240" marR="270510" indent="-359410" algn="ctr">
              <a:lnSpc>
                <a:spcPct val="115000"/>
              </a:lnSpc>
              <a:spcAft>
                <a:spcPts val="1000"/>
              </a:spcAft>
            </a:pPr>
            <a:r>
              <a:rPr lang="pt-BR" sz="140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Padrão Internacional para Conformidade dos Signatários com o Código</a:t>
            </a:r>
            <a:endParaRPr lang="pt-BR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ea typeface="Calibri" panose="020F0502020204030204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8207D978-C150-1F55-5DA1-B605945037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94" t="3825" r="4832" b="3491"/>
          <a:stretch/>
        </p:blipFill>
        <p:spPr>
          <a:xfrm>
            <a:off x="806687" y="974446"/>
            <a:ext cx="2196494" cy="27184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82FBDE99-A500-93A4-F5C0-952A8C447F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9436" y="3692895"/>
            <a:ext cx="2180639" cy="27943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952262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9D66D6E-3CBC-BB8D-73A2-430FD34E0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1470" y="192361"/>
            <a:ext cx="4540619" cy="783451"/>
          </a:xfrm>
        </p:spPr>
        <p:txBody>
          <a:bodyPr>
            <a:noAutofit/>
          </a:bodyPr>
          <a:lstStyle/>
          <a:p>
            <a:r>
              <a:rPr lang="pt-BR" sz="3500" b="1" dirty="0">
                <a:solidFill>
                  <a:srgbClr val="5F5F5F"/>
                </a:solidFill>
                <a:latin typeface="+mn-lt"/>
              </a:rPr>
              <a:t>Padrões Internacionais </a:t>
            </a:r>
          </a:p>
        </p:txBody>
      </p:sp>
      <p:sp>
        <p:nvSpPr>
          <p:cNvPr id="3" name="Caixa de Texto 94">
            <a:extLst>
              <a:ext uri="{FF2B5EF4-FFF2-40B4-BE49-F238E27FC236}">
                <a16:creationId xmlns:a16="http://schemas.microsoft.com/office/drawing/2014/main" id="{B24A18F9-615E-B2BF-936C-0F755AF80565}"/>
              </a:ext>
            </a:extLst>
          </p:cNvPr>
          <p:cNvSpPr txBox="1"/>
          <p:nvPr/>
        </p:nvSpPr>
        <p:spPr>
          <a:xfrm>
            <a:off x="3462796" y="2076184"/>
            <a:ext cx="4816322" cy="318805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69240" marR="270510" indent="-359410" algn="ctr">
              <a:lnSpc>
                <a:spcPct val="115000"/>
              </a:lnSpc>
              <a:spcAft>
                <a:spcPts val="1000"/>
              </a:spcAft>
            </a:pPr>
            <a:r>
              <a:rPr lang="pt-BR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Padrão Internacional para </a:t>
            </a:r>
            <a:r>
              <a:rPr lang="pt-BR" sz="140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Gestão de Resultados</a:t>
            </a:r>
            <a:endParaRPr lang="pt-BR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ea typeface="Calibri" panose="020F0502020204030204" pitchFamily="34" charset="0"/>
              <a:cs typeface="Segoe UI Semibold" panose="020B0702040204020203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CE42E07-E787-06FD-AAE3-6B00B9B6AB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655" y="820116"/>
            <a:ext cx="2196929" cy="28309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4EA7DAB1-8B26-D4AD-7C34-67E7B3C8DDC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03" t="2507" r="6930" b="5402"/>
          <a:stretch/>
        </p:blipFill>
        <p:spPr>
          <a:xfrm>
            <a:off x="3795874" y="3634018"/>
            <a:ext cx="2196929" cy="28341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Caixa de Texto 1025">
            <a:extLst>
              <a:ext uri="{FF2B5EF4-FFF2-40B4-BE49-F238E27FC236}">
                <a16:creationId xmlns:a16="http://schemas.microsoft.com/office/drawing/2014/main" id="{ECAE6AAD-A154-3D58-2960-C12466B0395D}"/>
              </a:ext>
            </a:extLst>
          </p:cNvPr>
          <p:cNvSpPr txBox="1"/>
          <p:nvPr/>
        </p:nvSpPr>
        <p:spPr>
          <a:xfrm>
            <a:off x="6199199" y="4891701"/>
            <a:ext cx="3948868" cy="318805"/>
          </a:xfrm>
          <a:prstGeom prst="rect">
            <a:avLst/>
          </a:prstGeom>
          <a:solidFill>
            <a:srgbClr val="FF9900"/>
          </a:solidFill>
          <a:ln w="3175">
            <a:solidFill>
              <a:schemeClr val="bg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69240" marR="270510" indent="-359410" algn="ctr">
              <a:lnSpc>
                <a:spcPct val="115000"/>
              </a:lnSpc>
              <a:spcAft>
                <a:spcPts val="1000"/>
              </a:spcAft>
            </a:pPr>
            <a:r>
              <a:rPr lang="pt-BR" sz="140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Padrão Internacional para Laboratórios</a:t>
            </a:r>
            <a:endParaRPr lang="pt-BR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ea typeface="Calibri" panose="020F0502020204030204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6180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32" y="0"/>
            <a:ext cx="12180722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7F68095-0C0A-F994-F9DF-A93A5ED1D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1470" y="192361"/>
            <a:ext cx="4540619" cy="783451"/>
          </a:xfrm>
        </p:spPr>
        <p:txBody>
          <a:bodyPr>
            <a:noAutofit/>
          </a:bodyPr>
          <a:lstStyle/>
          <a:p>
            <a:r>
              <a:rPr lang="pt-BR" sz="3500" b="1" dirty="0">
                <a:solidFill>
                  <a:srgbClr val="5F5F5F"/>
                </a:solidFill>
                <a:latin typeface="+mn-lt"/>
              </a:rPr>
              <a:t>Padrões Internacionais 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B13F877-B19E-ED61-6983-0636D6BF6A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67" t="3839" r="4728" b="3926"/>
          <a:stretch/>
        </p:blipFill>
        <p:spPr>
          <a:xfrm>
            <a:off x="6503867" y="2082524"/>
            <a:ext cx="2515917" cy="3290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B1A5C3B0-BAB3-47C1-663F-4C201427323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568" t="3375" r="4260" b="3520"/>
          <a:stretch/>
        </p:blipFill>
        <p:spPr>
          <a:xfrm>
            <a:off x="2245014" y="2082524"/>
            <a:ext cx="2512911" cy="3290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Caixa de Texto 93">
            <a:extLst>
              <a:ext uri="{FF2B5EF4-FFF2-40B4-BE49-F238E27FC236}">
                <a16:creationId xmlns:a16="http://schemas.microsoft.com/office/drawing/2014/main" id="{A169DE1F-E30B-D264-AAD6-1361CC42B4E9}"/>
              </a:ext>
            </a:extLst>
          </p:cNvPr>
          <p:cNvSpPr txBox="1"/>
          <p:nvPr/>
        </p:nvSpPr>
        <p:spPr>
          <a:xfrm>
            <a:off x="6635135" y="5636460"/>
            <a:ext cx="2253379" cy="262188"/>
          </a:xfrm>
          <a:prstGeom prst="rect">
            <a:avLst/>
          </a:prstGeom>
          <a:solidFill>
            <a:srgbClr val="CC00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69240" marR="270510" indent="-359410" algn="r">
              <a:lnSpc>
                <a:spcPct val="115000"/>
              </a:lnSpc>
              <a:spcAft>
                <a:spcPts val="1000"/>
              </a:spcAft>
            </a:pPr>
            <a:r>
              <a:rPr lang="pt-BR" sz="10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Versão Inglês Original </a:t>
            </a:r>
          </a:p>
        </p:txBody>
      </p:sp>
      <p:sp>
        <p:nvSpPr>
          <p:cNvPr id="11" name="Caixa de Texto 93">
            <a:extLst>
              <a:ext uri="{FF2B5EF4-FFF2-40B4-BE49-F238E27FC236}">
                <a16:creationId xmlns:a16="http://schemas.microsoft.com/office/drawing/2014/main" id="{AF0FBD63-C37D-4E89-C928-4C7A8922B3D4}"/>
              </a:ext>
            </a:extLst>
          </p:cNvPr>
          <p:cNvSpPr txBox="1"/>
          <p:nvPr/>
        </p:nvSpPr>
        <p:spPr>
          <a:xfrm>
            <a:off x="3890981" y="1297379"/>
            <a:ext cx="3761595" cy="351186"/>
          </a:xfrm>
          <a:prstGeom prst="rect">
            <a:avLst/>
          </a:prstGeom>
          <a:solidFill>
            <a:srgbClr val="CC00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69240" marR="270510" indent="-359410">
              <a:lnSpc>
                <a:spcPct val="115000"/>
              </a:lnSpc>
              <a:spcAft>
                <a:spcPts val="1000"/>
              </a:spcAft>
            </a:pPr>
            <a:r>
              <a:rPr lang="pt-BR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Padrão Internacional para </a:t>
            </a:r>
            <a:r>
              <a:rPr lang="pt-BR" sz="160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Educação </a:t>
            </a:r>
            <a:endParaRPr lang="pt-BR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ea typeface="Calibri" panose="020F0502020204030204" pitchFamily="34" charset="0"/>
              <a:cs typeface="Segoe UI Semibold" panose="020B0702040204020203" pitchFamily="34" charset="0"/>
            </a:endParaRPr>
          </a:p>
        </p:txBody>
      </p:sp>
      <p:sp>
        <p:nvSpPr>
          <p:cNvPr id="12" name="Caixa de Texto 93">
            <a:extLst>
              <a:ext uri="{FF2B5EF4-FFF2-40B4-BE49-F238E27FC236}">
                <a16:creationId xmlns:a16="http://schemas.microsoft.com/office/drawing/2014/main" id="{4F791290-4A79-8CFE-90D3-CA5DC9C93A88}"/>
              </a:ext>
            </a:extLst>
          </p:cNvPr>
          <p:cNvSpPr txBox="1"/>
          <p:nvPr/>
        </p:nvSpPr>
        <p:spPr>
          <a:xfrm>
            <a:off x="2599065" y="5636460"/>
            <a:ext cx="1804807" cy="262188"/>
          </a:xfrm>
          <a:prstGeom prst="rect">
            <a:avLst/>
          </a:prstGeom>
          <a:solidFill>
            <a:srgbClr val="CC00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69240" marR="270510" indent="-359410" algn="r">
              <a:lnSpc>
                <a:spcPct val="115000"/>
              </a:lnSpc>
              <a:spcAft>
                <a:spcPts val="1000"/>
              </a:spcAft>
            </a:pPr>
            <a:r>
              <a:rPr lang="pt-BR" sz="10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Versão Português</a:t>
            </a:r>
          </a:p>
        </p:txBody>
      </p:sp>
    </p:spTree>
    <p:extLst>
      <p:ext uri="{BB962C8B-B14F-4D97-AF65-F5344CB8AC3E}">
        <p14:creationId xmlns:p14="http://schemas.microsoft.com/office/powerpoint/2010/main" val="560178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32" y="0"/>
            <a:ext cx="12180722" cy="6858000"/>
          </a:xfrm>
          <a:prstGeom prst="rect">
            <a:avLst/>
          </a:prstGeom>
        </p:spPr>
      </p:pic>
      <p:grpSp>
        <p:nvGrpSpPr>
          <p:cNvPr id="8" name="Agrupar 7">
            <a:extLst>
              <a:ext uri="{FF2B5EF4-FFF2-40B4-BE49-F238E27FC236}">
                <a16:creationId xmlns:a16="http://schemas.microsoft.com/office/drawing/2014/main" id="{AA56DB62-8000-5A74-D2DF-721200925163}"/>
              </a:ext>
            </a:extLst>
          </p:cNvPr>
          <p:cNvGrpSpPr/>
          <p:nvPr/>
        </p:nvGrpSpPr>
        <p:grpSpPr>
          <a:xfrm rot="5400000">
            <a:off x="3007042" y="-1899737"/>
            <a:ext cx="388754" cy="5272645"/>
            <a:chOff x="0" y="2577"/>
            <a:chExt cx="825925" cy="5272645"/>
          </a:xfrm>
        </p:grpSpPr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51FF8C90-D04F-4A24-30E8-5546D90ABAD7}"/>
                </a:ext>
              </a:extLst>
            </p:cNvPr>
            <p:cNvSpPr/>
            <p:nvPr/>
          </p:nvSpPr>
          <p:spPr>
            <a:xfrm>
              <a:off x="0" y="2577"/>
              <a:ext cx="825925" cy="5272645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57752289-5DDC-2237-232A-769D165D9C52}"/>
                </a:ext>
              </a:extLst>
            </p:cNvPr>
            <p:cNvSpPr txBox="1"/>
            <p:nvPr/>
          </p:nvSpPr>
          <p:spPr>
            <a:xfrm>
              <a:off x="0" y="2577"/>
              <a:ext cx="825925" cy="52726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vert270" wrap="square" lIns="76200" tIns="76200" rIns="76200" bIns="76200" numCol="1" spcCol="1270" anchor="t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2000" kern="1200" dirty="0"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 Semibold" panose="020B0702040204020203" pitchFamily="34" charset="0"/>
                  <a:ea typeface="Segoe UI Black" panose="020B0A02040204020203" pitchFamily="34" charset="0"/>
                  <a:cs typeface="Segoe UI Semibold" panose="020B0702040204020203" pitchFamily="34" charset="0"/>
                </a:rPr>
                <a:t>INSTRUÇÕES TÉCNICAS</a:t>
              </a:r>
              <a:r>
                <a:rPr lang="pt-BR" sz="2000" kern="1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 Semibold" panose="020B0702040204020203" pitchFamily="34" charset="0"/>
                  <a:ea typeface="Segoe UI Black" panose="020B0A02040204020203" pitchFamily="34" charset="0"/>
                  <a:cs typeface="Segoe UI Semibold" panose="020B0702040204020203" pitchFamily="34" charset="0"/>
                </a:rPr>
                <a:t> </a:t>
              </a:r>
              <a:endParaRPr lang="pt-BR" sz="20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endParaRPr>
            </a:p>
          </p:txBody>
        </p:sp>
      </p:grp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92F7756E-6D5A-4853-076B-F42BBD5AC92A}"/>
              </a:ext>
            </a:extLst>
          </p:cNvPr>
          <p:cNvGrpSpPr/>
          <p:nvPr/>
        </p:nvGrpSpPr>
        <p:grpSpPr>
          <a:xfrm>
            <a:off x="786566" y="1085179"/>
            <a:ext cx="5110282" cy="388754"/>
            <a:chOff x="923574" y="22014"/>
            <a:chExt cx="5110282" cy="388754"/>
          </a:xfrm>
        </p:grpSpPr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A249C6F0-9CF8-B600-F2CF-425BC8EFC258}"/>
                </a:ext>
              </a:extLst>
            </p:cNvPr>
            <p:cNvSpPr/>
            <p:nvPr/>
          </p:nvSpPr>
          <p:spPr>
            <a:xfrm>
              <a:off x="923574" y="22014"/>
              <a:ext cx="5110282" cy="388754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endParaRPr lang="pt-BR"/>
            </a:p>
          </p:txBody>
        </p:sp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6A714558-E761-4CE7-AF5F-CB92CC0C658A}"/>
                </a:ext>
              </a:extLst>
            </p:cNvPr>
            <p:cNvSpPr txBox="1"/>
            <p:nvPr/>
          </p:nvSpPr>
          <p:spPr>
            <a:xfrm>
              <a:off x="923574" y="22014"/>
              <a:ext cx="5110282" cy="3887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t" anchorCtr="0">
              <a:noAutofit/>
            </a:bodyPr>
            <a:lstStyle/>
            <a:p>
              <a:pPr marL="285750" lvl="0" indent="-28575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pt-BR" sz="1400" kern="1200" dirty="0">
                  <a:solidFill>
                    <a:schemeClr val="tx1"/>
                  </a:solidFill>
                  <a:latin typeface="Segoe UI Semibold" panose="020B0702040204020203" pitchFamily="34" charset="0"/>
                  <a:ea typeface="Segoe UI Black" panose="020B0A02040204020203" pitchFamily="34" charset="0"/>
                  <a:cs typeface="Segoe UI Semibold" panose="020B0702040204020203" pitchFamily="34" charset="0"/>
                </a:rPr>
                <a:t>IT 001 - Localização do atleta fora de competição;</a:t>
              </a:r>
              <a:endParaRPr lang="pt-BR" sz="1400" kern="1200" dirty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endParaRPr>
            </a:p>
          </p:txBody>
        </p:sp>
      </p:grp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456A21D7-E358-11D0-FD2B-BAB6FD937BE7}"/>
              </a:ext>
            </a:extLst>
          </p:cNvPr>
          <p:cNvGrpSpPr/>
          <p:nvPr/>
        </p:nvGrpSpPr>
        <p:grpSpPr>
          <a:xfrm>
            <a:off x="786566" y="1314624"/>
            <a:ext cx="6874157" cy="598376"/>
            <a:chOff x="923574" y="430207"/>
            <a:chExt cx="5110282" cy="598376"/>
          </a:xfrm>
        </p:grpSpPr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950B4325-DD5D-53AF-620C-97A98E24EACE}"/>
                </a:ext>
              </a:extLst>
            </p:cNvPr>
            <p:cNvSpPr/>
            <p:nvPr/>
          </p:nvSpPr>
          <p:spPr>
            <a:xfrm>
              <a:off x="923574" y="430207"/>
              <a:ext cx="5110282" cy="502383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endParaRPr lang="pt-BR"/>
            </a:p>
          </p:txBody>
        </p:sp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573DE712-315B-B0D4-B532-25BA72CD4965}"/>
                </a:ext>
              </a:extLst>
            </p:cNvPr>
            <p:cNvSpPr txBox="1"/>
            <p:nvPr/>
          </p:nvSpPr>
          <p:spPr>
            <a:xfrm>
              <a:off x="923574" y="526200"/>
              <a:ext cx="4055528" cy="50238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t" anchorCtr="0">
              <a:noAutofit/>
            </a:bodyPr>
            <a:lstStyle/>
            <a:p>
              <a:pPr marL="285750" lvl="0" indent="-28575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pt-BR" sz="1400" kern="1200" dirty="0">
                  <a:solidFill>
                    <a:schemeClr val="tx1"/>
                  </a:solidFill>
                  <a:latin typeface="Segoe UI Semibold" panose="020B0702040204020203" pitchFamily="34" charset="0"/>
                  <a:ea typeface="Segoe UI Black" panose="020B0A02040204020203" pitchFamily="34" charset="0"/>
                  <a:cs typeface="Segoe UI Semibold" panose="020B0702040204020203" pitchFamily="34" charset="0"/>
                </a:rPr>
                <a:t>IT 002 – Investigação de eventual recusa / manipulação / obstrução / fuga;</a:t>
              </a:r>
            </a:p>
          </p:txBody>
        </p:sp>
      </p:grpSp>
      <p:grpSp>
        <p:nvGrpSpPr>
          <p:cNvPr id="17" name="Agrupar 16">
            <a:extLst>
              <a:ext uri="{FF2B5EF4-FFF2-40B4-BE49-F238E27FC236}">
                <a16:creationId xmlns:a16="http://schemas.microsoft.com/office/drawing/2014/main" id="{3E752047-148A-5B50-2D7E-F681DBD78DA8}"/>
              </a:ext>
            </a:extLst>
          </p:cNvPr>
          <p:cNvGrpSpPr/>
          <p:nvPr/>
        </p:nvGrpSpPr>
        <p:grpSpPr>
          <a:xfrm>
            <a:off x="737218" y="1968989"/>
            <a:ext cx="5110282" cy="388754"/>
            <a:chOff x="923574" y="952028"/>
            <a:chExt cx="5110282" cy="388754"/>
          </a:xfrm>
        </p:grpSpPr>
        <p:sp>
          <p:nvSpPr>
            <p:cNvPr id="18" name="Retângulo 17">
              <a:extLst>
                <a:ext uri="{FF2B5EF4-FFF2-40B4-BE49-F238E27FC236}">
                  <a16:creationId xmlns:a16="http://schemas.microsoft.com/office/drawing/2014/main" id="{35A5FFB7-421E-2465-E132-2B6EEF8AAE49}"/>
                </a:ext>
              </a:extLst>
            </p:cNvPr>
            <p:cNvSpPr/>
            <p:nvPr/>
          </p:nvSpPr>
          <p:spPr>
            <a:xfrm>
              <a:off x="923574" y="952028"/>
              <a:ext cx="5110282" cy="388754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endParaRPr lang="pt-BR"/>
            </a:p>
          </p:txBody>
        </p:sp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id="{378BB09C-9BC6-8336-F2D8-C0AF467835D3}"/>
                </a:ext>
              </a:extLst>
            </p:cNvPr>
            <p:cNvSpPr txBox="1"/>
            <p:nvPr/>
          </p:nvSpPr>
          <p:spPr>
            <a:xfrm>
              <a:off x="923574" y="952028"/>
              <a:ext cx="5110282" cy="3887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t" anchorCtr="0">
              <a:noAutofit/>
            </a:bodyPr>
            <a:lstStyle/>
            <a:p>
              <a:pPr marL="285750" lvl="0" indent="-28575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pt-BR" sz="1400" kern="1200" dirty="0">
                  <a:solidFill>
                    <a:schemeClr val="tx1"/>
                  </a:solidFill>
                  <a:latin typeface="Segoe UI Semibold" panose="020B0702040204020203" pitchFamily="34" charset="0"/>
                  <a:ea typeface="Segoe UI Black" panose="020B0A02040204020203" pitchFamily="34" charset="0"/>
                  <a:cs typeface="Segoe UI Semibold" panose="020B0702040204020203" pitchFamily="34" charset="0"/>
                </a:rPr>
                <a:t>IT 003 – Amostra de urina com densidade  inadequada;</a:t>
              </a:r>
            </a:p>
          </p:txBody>
        </p:sp>
      </p:grpSp>
      <p:grpSp>
        <p:nvGrpSpPr>
          <p:cNvPr id="20" name="Agrupar 19">
            <a:extLst>
              <a:ext uri="{FF2B5EF4-FFF2-40B4-BE49-F238E27FC236}">
                <a16:creationId xmlns:a16="http://schemas.microsoft.com/office/drawing/2014/main" id="{1F1079A1-04E2-6365-6BB1-1ADDCC1D8AC9}"/>
              </a:ext>
            </a:extLst>
          </p:cNvPr>
          <p:cNvGrpSpPr/>
          <p:nvPr/>
        </p:nvGrpSpPr>
        <p:grpSpPr>
          <a:xfrm>
            <a:off x="737218" y="2362353"/>
            <a:ext cx="5504690" cy="491864"/>
            <a:chOff x="923574" y="1768413"/>
            <a:chExt cx="5110282" cy="491864"/>
          </a:xfrm>
        </p:grpSpPr>
        <p:sp>
          <p:nvSpPr>
            <p:cNvPr id="21" name="Retângulo 20">
              <a:extLst>
                <a:ext uri="{FF2B5EF4-FFF2-40B4-BE49-F238E27FC236}">
                  <a16:creationId xmlns:a16="http://schemas.microsoft.com/office/drawing/2014/main" id="{886379F6-5B61-1ACA-234A-FAEC09DFD607}"/>
                </a:ext>
              </a:extLst>
            </p:cNvPr>
            <p:cNvSpPr/>
            <p:nvPr/>
          </p:nvSpPr>
          <p:spPr>
            <a:xfrm>
              <a:off x="923574" y="1768413"/>
              <a:ext cx="5110282" cy="491864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endParaRPr lang="pt-BR"/>
            </a:p>
          </p:txBody>
        </p:sp>
        <p:sp>
          <p:nvSpPr>
            <p:cNvPr id="22" name="CaixaDeTexto 21">
              <a:extLst>
                <a:ext uri="{FF2B5EF4-FFF2-40B4-BE49-F238E27FC236}">
                  <a16:creationId xmlns:a16="http://schemas.microsoft.com/office/drawing/2014/main" id="{02D8EBA0-20F6-D43A-3151-B8BBF98C1810}"/>
                </a:ext>
              </a:extLst>
            </p:cNvPr>
            <p:cNvSpPr txBox="1"/>
            <p:nvPr/>
          </p:nvSpPr>
          <p:spPr>
            <a:xfrm>
              <a:off x="923574" y="1768413"/>
              <a:ext cx="5110282" cy="4918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t" anchorCtr="0">
              <a:noAutofit/>
            </a:bodyPr>
            <a:lstStyle/>
            <a:p>
              <a:pPr marL="285750" lvl="0" indent="-28575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pt-BR" sz="1400" kern="1200" dirty="0">
                  <a:solidFill>
                    <a:schemeClr val="tx1"/>
                  </a:solidFill>
                  <a:latin typeface="Segoe UI Semibold" panose="020B0702040204020203" pitchFamily="34" charset="0"/>
                  <a:ea typeface="Segoe UI Black" panose="020B0A02040204020203" pitchFamily="34" charset="0"/>
                  <a:cs typeface="Segoe UI Semibold" panose="020B0702040204020203" pitchFamily="34" charset="0"/>
                </a:rPr>
                <a:t>IT 005 – Necessidades especiais para atletas com deficiência;</a:t>
              </a:r>
            </a:p>
          </p:txBody>
        </p:sp>
      </p:grpSp>
      <p:grpSp>
        <p:nvGrpSpPr>
          <p:cNvPr id="23" name="Agrupar 22">
            <a:extLst>
              <a:ext uri="{FF2B5EF4-FFF2-40B4-BE49-F238E27FC236}">
                <a16:creationId xmlns:a16="http://schemas.microsoft.com/office/drawing/2014/main" id="{F501B089-AF4B-C990-984E-F456DA3D2CC7}"/>
              </a:ext>
            </a:extLst>
          </p:cNvPr>
          <p:cNvGrpSpPr/>
          <p:nvPr/>
        </p:nvGrpSpPr>
        <p:grpSpPr>
          <a:xfrm>
            <a:off x="737218" y="2772643"/>
            <a:ext cx="5110282" cy="388754"/>
            <a:chOff x="923574" y="2279715"/>
            <a:chExt cx="5110282" cy="388754"/>
          </a:xfrm>
        </p:grpSpPr>
        <p:sp>
          <p:nvSpPr>
            <p:cNvPr id="24" name="Retângulo 23">
              <a:extLst>
                <a:ext uri="{FF2B5EF4-FFF2-40B4-BE49-F238E27FC236}">
                  <a16:creationId xmlns:a16="http://schemas.microsoft.com/office/drawing/2014/main" id="{B5E943ED-FE5A-7461-71EF-02B84E50DCF3}"/>
                </a:ext>
              </a:extLst>
            </p:cNvPr>
            <p:cNvSpPr/>
            <p:nvPr/>
          </p:nvSpPr>
          <p:spPr>
            <a:xfrm>
              <a:off x="923574" y="2279715"/>
              <a:ext cx="5110282" cy="388754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endParaRPr lang="pt-BR"/>
            </a:p>
          </p:txBody>
        </p:sp>
        <p:sp>
          <p:nvSpPr>
            <p:cNvPr id="25" name="CaixaDeTexto 24">
              <a:extLst>
                <a:ext uri="{FF2B5EF4-FFF2-40B4-BE49-F238E27FC236}">
                  <a16:creationId xmlns:a16="http://schemas.microsoft.com/office/drawing/2014/main" id="{08AEB571-EF82-85CF-7A66-93B5DACAECC7}"/>
                </a:ext>
              </a:extLst>
            </p:cNvPr>
            <p:cNvSpPr txBox="1"/>
            <p:nvPr/>
          </p:nvSpPr>
          <p:spPr>
            <a:xfrm>
              <a:off x="923574" y="2279715"/>
              <a:ext cx="5110282" cy="3887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t" anchorCtr="0">
              <a:noAutofit/>
            </a:bodyPr>
            <a:lstStyle/>
            <a:p>
              <a:pPr marL="285750" lvl="0" indent="-28575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pt-BR" sz="1400" kern="1200" dirty="0">
                  <a:solidFill>
                    <a:schemeClr val="tx1"/>
                  </a:solidFill>
                  <a:latin typeface="Segoe UI Semibold" panose="020B0702040204020203" pitchFamily="34" charset="0"/>
                  <a:ea typeface="Segoe UI Black" panose="020B0A02040204020203" pitchFamily="34" charset="0"/>
                  <a:cs typeface="Segoe UI Semibold" panose="020B0702040204020203" pitchFamily="34" charset="0"/>
                </a:rPr>
                <a:t>IT 006 – Atletas menores de idade; </a:t>
              </a:r>
            </a:p>
          </p:txBody>
        </p:sp>
      </p:grpSp>
      <p:grpSp>
        <p:nvGrpSpPr>
          <p:cNvPr id="26" name="Agrupar 25">
            <a:extLst>
              <a:ext uri="{FF2B5EF4-FFF2-40B4-BE49-F238E27FC236}">
                <a16:creationId xmlns:a16="http://schemas.microsoft.com/office/drawing/2014/main" id="{671F86CE-7390-E7EE-85D0-3F6C2EE059D8}"/>
              </a:ext>
            </a:extLst>
          </p:cNvPr>
          <p:cNvGrpSpPr/>
          <p:nvPr/>
        </p:nvGrpSpPr>
        <p:grpSpPr>
          <a:xfrm>
            <a:off x="727459" y="3191031"/>
            <a:ext cx="5110282" cy="388754"/>
            <a:chOff x="923574" y="2687907"/>
            <a:chExt cx="5110282" cy="388754"/>
          </a:xfrm>
        </p:grpSpPr>
        <p:sp>
          <p:nvSpPr>
            <p:cNvPr id="27" name="Retângulo 26">
              <a:extLst>
                <a:ext uri="{FF2B5EF4-FFF2-40B4-BE49-F238E27FC236}">
                  <a16:creationId xmlns:a16="http://schemas.microsoft.com/office/drawing/2014/main" id="{142D0FEE-08C7-E8AE-92FE-F73F94CE7ED3}"/>
                </a:ext>
              </a:extLst>
            </p:cNvPr>
            <p:cNvSpPr/>
            <p:nvPr/>
          </p:nvSpPr>
          <p:spPr>
            <a:xfrm>
              <a:off x="923574" y="2687907"/>
              <a:ext cx="5110282" cy="388754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endParaRPr lang="pt-BR"/>
            </a:p>
          </p:txBody>
        </p:sp>
        <p:sp>
          <p:nvSpPr>
            <p:cNvPr id="28" name="CaixaDeTexto 27">
              <a:extLst>
                <a:ext uri="{FF2B5EF4-FFF2-40B4-BE49-F238E27FC236}">
                  <a16:creationId xmlns:a16="http://schemas.microsoft.com/office/drawing/2014/main" id="{A4D31860-C71F-2E3E-D1BE-8CD5DF60706D}"/>
                </a:ext>
              </a:extLst>
            </p:cNvPr>
            <p:cNvSpPr txBox="1"/>
            <p:nvPr/>
          </p:nvSpPr>
          <p:spPr>
            <a:xfrm>
              <a:off x="923574" y="2687907"/>
              <a:ext cx="5110282" cy="3887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t" anchorCtr="0">
              <a:noAutofit/>
            </a:bodyPr>
            <a:lstStyle/>
            <a:p>
              <a:pPr marL="285750" lvl="0" indent="-28575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pt-BR" sz="1400" kern="1200" dirty="0">
                  <a:solidFill>
                    <a:schemeClr val="tx1"/>
                  </a:solidFill>
                  <a:latin typeface="Segoe UI Semibold" panose="020B0702040204020203" pitchFamily="34" charset="0"/>
                  <a:ea typeface="Segoe UI Black" panose="020B0A02040204020203" pitchFamily="34" charset="0"/>
                  <a:cs typeface="Segoe UI Semibold" panose="020B0702040204020203" pitchFamily="34" charset="0"/>
                </a:rPr>
                <a:t>IT 007 – Operação com refratômetro;</a:t>
              </a:r>
            </a:p>
          </p:txBody>
        </p:sp>
      </p:grpSp>
      <p:grpSp>
        <p:nvGrpSpPr>
          <p:cNvPr id="29" name="Agrupar 28">
            <a:extLst>
              <a:ext uri="{FF2B5EF4-FFF2-40B4-BE49-F238E27FC236}">
                <a16:creationId xmlns:a16="http://schemas.microsoft.com/office/drawing/2014/main" id="{EB8C3B1D-6B92-1DD0-C184-46736F4E0EC8}"/>
              </a:ext>
            </a:extLst>
          </p:cNvPr>
          <p:cNvGrpSpPr/>
          <p:nvPr/>
        </p:nvGrpSpPr>
        <p:grpSpPr>
          <a:xfrm>
            <a:off x="737218" y="3188803"/>
            <a:ext cx="5159630" cy="810791"/>
            <a:chOff x="874226" y="3096099"/>
            <a:chExt cx="5159630" cy="810791"/>
          </a:xfrm>
        </p:grpSpPr>
        <p:sp>
          <p:nvSpPr>
            <p:cNvPr id="30" name="Retângulo 29">
              <a:extLst>
                <a:ext uri="{FF2B5EF4-FFF2-40B4-BE49-F238E27FC236}">
                  <a16:creationId xmlns:a16="http://schemas.microsoft.com/office/drawing/2014/main" id="{32DA021C-96AC-A133-1CC0-41F808C2EC5D}"/>
                </a:ext>
              </a:extLst>
            </p:cNvPr>
            <p:cNvSpPr/>
            <p:nvPr/>
          </p:nvSpPr>
          <p:spPr>
            <a:xfrm>
              <a:off x="923574" y="3096099"/>
              <a:ext cx="5110282" cy="388754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endParaRPr lang="pt-BR"/>
            </a:p>
          </p:txBody>
        </p:sp>
        <p:sp>
          <p:nvSpPr>
            <p:cNvPr id="31" name="CaixaDeTexto 30">
              <a:extLst>
                <a:ext uri="{FF2B5EF4-FFF2-40B4-BE49-F238E27FC236}">
                  <a16:creationId xmlns:a16="http://schemas.microsoft.com/office/drawing/2014/main" id="{16108A0A-97E4-2276-B591-5FBA1A0E7430}"/>
                </a:ext>
              </a:extLst>
            </p:cNvPr>
            <p:cNvSpPr txBox="1"/>
            <p:nvPr/>
          </p:nvSpPr>
          <p:spPr>
            <a:xfrm>
              <a:off x="874226" y="3518136"/>
              <a:ext cx="5110282" cy="3887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t" anchorCtr="0">
              <a:noAutofit/>
            </a:bodyPr>
            <a:lstStyle/>
            <a:p>
              <a:pPr marL="285750" lvl="0" indent="-28575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pt-BR" sz="1400" kern="1200" dirty="0">
                  <a:solidFill>
                    <a:schemeClr val="tx1"/>
                  </a:solidFill>
                  <a:latin typeface="Segoe UI Semibold" panose="020B0702040204020203" pitchFamily="34" charset="0"/>
                  <a:ea typeface="Segoe UI Black" panose="020B0A02040204020203" pitchFamily="34" charset="0"/>
                  <a:cs typeface="Segoe UI Semibold" panose="020B0702040204020203" pitchFamily="34" charset="0"/>
                </a:rPr>
                <a:t>IT 008 –Preenchimento de formulário – P1;</a:t>
              </a:r>
            </a:p>
          </p:txBody>
        </p:sp>
      </p:grpSp>
      <p:grpSp>
        <p:nvGrpSpPr>
          <p:cNvPr id="32" name="Agrupar 31">
            <a:extLst>
              <a:ext uri="{FF2B5EF4-FFF2-40B4-BE49-F238E27FC236}">
                <a16:creationId xmlns:a16="http://schemas.microsoft.com/office/drawing/2014/main" id="{2A2C79FE-BBBC-73C5-4BC0-02B89CF6B536}"/>
              </a:ext>
            </a:extLst>
          </p:cNvPr>
          <p:cNvGrpSpPr/>
          <p:nvPr/>
        </p:nvGrpSpPr>
        <p:grpSpPr>
          <a:xfrm>
            <a:off x="731011" y="3588336"/>
            <a:ext cx="5165837" cy="872530"/>
            <a:chOff x="868019" y="3504292"/>
            <a:chExt cx="5165837" cy="872530"/>
          </a:xfrm>
        </p:grpSpPr>
        <p:sp>
          <p:nvSpPr>
            <p:cNvPr id="33" name="Retângulo 32">
              <a:extLst>
                <a:ext uri="{FF2B5EF4-FFF2-40B4-BE49-F238E27FC236}">
                  <a16:creationId xmlns:a16="http://schemas.microsoft.com/office/drawing/2014/main" id="{DE2AF989-0C95-0D24-FE5D-CD48E47F4934}"/>
                </a:ext>
              </a:extLst>
            </p:cNvPr>
            <p:cNvSpPr/>
            <p:nvPr/>
          </p:nvSpPr>
          <p:spPr>
            <a:xfrm>
              <a:off x="923574" y="3504292"/>
              <a:ext cx="5110282" cy="388754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endParaRPr lang="pt-BR"/>
            </a:p>
          </p:txBody>
        </p:sp>
        <p:sp>
          <p:nvSpPr>
            <p:cNvPr id="34" name="CaixaDeTexto 33">
              <a:extLst>
                <a:ext uri="{FF2B5EF4-FFF2-40B4-BE49-F238E27FC236}">
                  <a16:creationId xmlns:a16="http://schemas.microsoft.com/office/drawing/2014/main" id="{A6EBEA76-CDC8-D400-9091-035E7DD3430C}"/>
                </a:ext>
              </a:extLst>
            </p:cNvPr>
            <p:cNvSpPr txBox="1"/>
            <p:nvPr/>
          </p:nvSpPr>
          <p:spPr>
            <a:xfrm>
              <a:off x="868019" y="3988068"/>
              <a:ext cx="5110282" cy="3887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t" anchorCtr="0">
              <a:noAutofit/>
            </a:bodyPr>
            <a:lstStyle/>
            <a:p>
              <a:pPr marL="285750" lvl="0" indent="-28575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pt-BR" sz="1400" kern="1200" dirty="0">
                  <a:solidFill>
                    <a:schemeClr val="tx1"/>
                  </a:solidFill>
                  <a:latin typeface="Segoe UI Semibold" panose="020B0702040204020203" pitchFamily="34" charset="0"/>
                  <a:ea typeface="Segoe UI Black" panose="020B0A02040204020203" pitchFamily="34" charset="0"/>
                  <a:cs typeface="Segoe UI Semibold" panose="020B0702040204020203" pitchFamily="34" charset="0"/>
                </a:rPr>
                <a:t>IT 008 –Preenchimento de formulário – P2;</a:t>
              </a:r>
            </a:p>
          </p:txBody>
        </p:sp>
      </p:grpSp>
      <p:grpSp>
        <p:nvGrpSpPr>
          <p:cNvPr id="35" name="Agrupar 34">
            <a:extLst>
              <a:ext uri="{FF2B5EF4-FFF2-40B4-BE49-F238E27FC236}">
                <a16:creationId xmlns:a16="http://schemas.microsoft.com/office/drawing/2014/main" id="{5452C12D-4CD0-F9BD-42C1-C87C0AF64E74}"/>
              </a:ext>
            </a:extLst>
          </p:cNvPr>
          <p:cNvGrpSpPr/>
          <p:nvPr/>
        </p:nvGrpSpPr>
        <p:grpSpPr>
          <a:xfrm>
            <a:off x="702591" y="4515679"/>
            <a:ext cx="5194257" cy="911154"/>
            <a:chOff x="839599" y="3390084"/>
            <a:chExt cx="5194257" cy="911154"/>
          </a:xfrm>
        </p:grpSpPr>
        <p:sp>
          <p:nvSpPr>
            <p:cNvPr id="36" name="Retângulo 35">
              <a:extLst>
                <a:ext uri="{FF2B5EF4-FFF2-40B4-BE49-F238E27FC236}">
                  <a16:creationId xmlns:a16="http://schemas.microsoft.com/office/drawing/2014/main" id="{7F63593E-5245-6B90-FBE6-35CB3977EE12}"/>
                </a:ext>
              </a:extLst>
            </p:cNvPr>
            <p:cNvSpPr/>
            <p:nvPr/>
          </p:nvSpPr>
          <p:spPr>
            <a:xfrm>
              <a:off x="923574" y="3912484"/>
              <a:ext cx="5110282" cy="388754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endParaRPr lang="pt-BR"/>
            </a:p>
          </p:txBody>
        </p:sp>
        <p:sp>
          <p:nvSpPr>
            <p:cNvPr id="37" name="CaixaDeTexto 36">
              <a:extLst>
                <a:ext uri="{FF2B5EF4-FFF2-40B4-BE49-F238E27FC236}">
                  <a16:creationId xmlns:a16="http://schemas.microsoft.com/office/drawing/2014/main" id="{2FF80F1A-59D8-D1E3-52B2-FE8DD16A927C}"/>
                </a:ext>
              </a:extLst>
            </p:cNvPr>
            <p:cNvSpPr txBox="1"/>
            <p:nvPr/>
          </p:nvSpPr>
          <p:spPr>
            <a:xfrm>
              <a:off x="839599" y="3390084"/>
              <a:ext cx="5110282" cy="3887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t" anchorCtr="0">
              <a:noAutofit/>
            </a:bodyPr>
            <a:lstStyle/>
            <a:p>
              <a:pPr marL="285750" lvl="0" indent="-28575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pt-BR" sz="1400" kern="1200" dirty="0">
                  <a:solidFill>
                    <a:schemeClr val="tx1"/>
                  </a:solidFill>
                  <a:latin typeface="Segoe UI Semibold" panose="020B0702040204020203" pitchFamily="34" charset="0"/>
                  <a:ea typeface="Segoe UI Black" panose="020B0A02040204020203" pitchFamily="34" charset="0"/>
                  <a:cs typeface="Segoe UI Semibold" panose="020B0702040204020203" pitchFamily="34" charset="0"/>
                </a:rPr>
                <a:t>IT 009 – Instrução em caso de picada de agulha;</a:t>
              </a:r>
            </a:p>
          </p:txBody>
        </p:sp>
      </p:grpSp>
      <p:grpSp>
        <p:nvGrpSpPr>
          <p:cNvPr id="38" name="Agrupar 37">
            <a:extLst>
              <a:ext uri="{FF2B5EF4-FFF2-40B4-BE49-F238E27FC236}">
                <a16:creationId xmlns:a16="http://schemas.microsoft.com/office/drawing/2014/main" id="{0B74614F-92D7-562E-26C6-B80E6FF83E1D}"/>
              </a:ext>
            </a:extLst>
          </p:cNvPr>
          <p:cNvGrpSpPr/>
          <p:nvPr/>
        </p:nvGrpSpPr>
        <p:grpSpPr>
          <a:xfrm>
            <a:off x="705383" y="4993196"/>
            <a:ext cx="5390617" cy="531731"/>
            <a:chOff x="923574" y="4311346"/>
            <a:chExt cx="5110282" cy="531731"/>
          </a:xfrm>
        </p:grpSpPr>
        <p:sp>
          <p:nvSpPr>
            <p:cNvPr id="39" name="Retângulo 38">
              <a:extLst>
                <a:ext uri="{FF2B5EF4-FFF2-40B4-BE49-F238E27FC236}">
                  <a16:creationId xmlns:a16="http://schemas.microsoft.com/office/drawing/2014/main" id="{2517971F-D659-2CF4-82B2-82F320900EB9}"/>
                </a:ext>
              </a:extLst>
            </p:cNvPr>
            <p:cNvSpPr/>
            <p:nvPr/>
          </p:nvSpPr>
          <p:spPr>
            <a:xfrm>
              <a:off x="923574" y="4320677"/>
              <a:ext cx="5110282" cy="5224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endParaRPr lang="pt-BR"/>
            </a:p>
          </p:txBody>
        </p:sp>
        <p:sp>
          <p:nvSpPr>
            <p:cNvPr id="40" name="CaixaDeTexto 39">
              <a:extLst>
                <a:ext uri="{FF2B5EF4-FFF2-40B4-BE49-F238E27FC236}">
                  <a16:creationId xmlns:a16="http://schemas.microsoft.com/office/drawing/2014/main" id="{6CD5EB79-B54A-BAFA-9B35-E3699C5DE3F6}"/>
                </a:ext>
              </a:extLst>
            </p:cNvPr>
            <p:cNvSpPr txBox="1"/>
            <p:nvPr/>
          </p:nvSpPr>
          <p:spPr>
            <a:xfrm>
              <a:off x="923574" y="4311346"/>
              <a:ext cx="5110282" cy="5224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t" anchorCtr="0">
              <a:noAutofit/>
            </a:bodyPr>
            <a:lstStyle/>
            <a:p>
              <a:pPr marL="285750" lvl="0" indent="-28575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pt-BR" sz="1400" kern="1200" dirty="0">
                  <a:solidFill>
                    <a:schemeClr val="tx1"/>
                  </a:solidFill>
                  <a:latin typeface="Segoe UI Semibold" panose="020B0702040204020203" pitchFamily="34" charset="0"/>
                  <a:ea typeface="Segoe UI Black" panose="020B0A02040204020203" pitchFamily="34" charset="0"/>
                  <a:cs typeface="Segoe UI Semibold" panose="020B0702040204020203" pitchFamily="34" charset="0"/>
                </a:rPr>
                <a:t>IT 010 – Operação da bolsa para transporte de amostras de sangue e registrador de temperatura;</a:t>
              </a:r>
            </a:p>
          </p:txBody>
        </p:sp>
      </p:grpSp>
      <p:grpSp>
        <p:nvGrpSpPr>
          <p:cNvPr id="41" name="Agrupar 40">
            <a:extLst>
              <a:ext uri="{FF2B5EF4-FFF2-40B4-BE49-F238E27FC236}">
                <a16:creationId xmlns:a16="http://schemas.microsoft.com/office/drawing/2014/main" id="{D040DDD3-5851-4968-B23D-430E1FBE1EA8}"/>
              </a:ext>
            </a:extLst>
          </p:cNvPr>
          <p:cNvGrpSpPr/>
          <p:nvPr/>
        </p:nvGrpSpPr>
        <p:grpSpPr>
          <a:xfrm>
            <a:off x="702591" y="5559995"/>
            <a:ext cx="5110282" cy="388754"/>
            <a:chOff x="923574" y="4862515"/>
            <a:chExt cx="5110282" cy="388754"/>
          </a:xfrm>
        </p:grpSpPr>
        <p:sp>
          <p:nvSpPr>
            <p:cNvPr id="42" name="Retângulo 41">
              <a:extLst>
                <a:ext uri="{FF2B5EF4-FFF2-40B4-BE49-F238E27FC236}">
                  <a16:creationId xmlns:a16="http://schemas.microsoft.com/office/drawing/2014/main" id="{9B32F83A-D1D3-2F5F-3DA4-CF57D0B03A22}"/>
                </a:ext>
              </a:extLst>
            </p:cNvPr>
            <p:cNvSpPr/>
            <p:nvPr/>
          </p:nvSpPr>
          <p:spPr>
            <a:xfrm>
              <a:off x="923574" y="4862515"/>
              <a:ext cx="5110282" cy="388754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endParaRPr lang="pt-BR"/>
            </a:p>
          </p:txBody>
        </p:sp>
        <p:sp>
          <p:nvSpPr>
            <p:cNvPr id="43" name="CaixaDeTexto 42">
              <a:extLst>
                <a:ext uri="{FF2B5EF4-FFF2-40B4-BE49-F238E27FC236}">
                  <a16:creationId xmlns:a16="http://schemas.microsoft.com/office/drawing/2014/main" id="{8F4B679E-7B7D-B76E-2874-7F9A87CAACF9}"/>
                </a:ext>
              </a:extLst>
            </p:cNvPr>
            <p:cNvSpPr txBox="1"/>
            <p:nvPr/>
          </p:nvSpPr>
          <p:spPr>
            <a:xfrm>
              <a:off x="923574" y="4862515"/>
              <a:ext cx="5110282" cy="3887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t" anchorCtr="0">
              <a:noAutofit/>
            </a:bodyPr>
            <a:lstStyle/>
            <a:p>
              <a:pPr marL="285750" lvl="0" indent="-28575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pt-BR" sz="1400" kern="1200" dirty="0">
                  <a:solidFill>
                    <a:schemeClr val="tx1"/>
                  </a:solidFill>
                  <a:latin typeface="Segoe UI Semibold" panose="020B0702040204020203" pitchFamily="34" charset="0"/>
                  <a:ea typeface="Segoe UI Black" panose="020B0A02040204020203" pitchFamily="34" charset="0"/>
                  <a:cs typeface="Segoe UI Semibold" panose="020B0702040204020203" pitchFamily="34" charset="0"/>
                </a:rPr>
                <a:t>IT 013 – Acesso à Estação de Controle de Dopagem.</a:t>
              </a:r>
            </a:p>
          </p:txBody>
        </p:sp>
      </p:grpSp>
      <p:grpSp>
        <p:nvGrpSpPr>
          <p:cNvPr id="44" name="Agrupar 43">
            <a:extLst>
              <a:ext uri="{FF2B5EF4-FFF2-40B4-BE49-F238E27FC236}">
                <a16:creationId xmlns:a16="http://schemas.microsoft.com/office/drawing/2014/main" id="{91AD3C75-CCFC-6D62-02F5-777E6C44E473}"/>
              </a:ext>
            </a:extLst>
          </p:cNvPr>
          <p:cNvGrpSpPr/>
          <p:nvPr/>
        </p:nvGrpSpPr>
        <p:grpSpPr>
          <a:xfrm rot="5400000">
            <a:off x="8124106" y="-932623"/>
            <a:ext cx="1004112" cy="3784849"/>
            <a:chOff x="0" y="1583"/>
            <a:chExt cx="1004112" cy="3784849"/>
          </a:xfrm>
        </p:grpSpPr>
        <p:sp>
          <p:nvSpPr>
            <p:cNvPr id="45" name="Retângulo 44">
              <a:extLst>
                <a:ext uri="{FF2B5EF4-FFF2-40B4-BE49-F238E27FC236}">
                  <a16:creationId xmlns:a16="http://schemas.microsoft.com/office/drawing/2014/main" id="{DBD33509-6929-50E8-1C88-70275222DAE4}"/>
                </a:ext>
              </a:extLst>
            </p:cNvPr>
            <p:cNvSpPr/>
            <p:nvPr/>
          </p:nvSpPr>
          <p:spPr>
            <a:xfrm>
              <a:off x="0" y="1583"/>
              <a:ext cx="860227" cy="324286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46" name="CaixaDeTexto 45">
              <a:extLst>
                <a:ext uri="{FF2B5EF4-FFF2-40B4-BE49-F238E27FC236}">
                  <a16:creationId xmlns:a16="http://schemas.microsoft.com/office/drawing/2014/main" id="{60CFBD03-24BE-2012-43C5-A5A2819FEEF8}"/>
                </a:ext>
              </a:extLst>
            </p:cNvPr>
            <p:cNvSpPr txBox="1"/>
            <p:nvPr/>
          </p:nvSpPr>
          <p:spPr>
            <a:xfrm>
              <a:off x="143885" y="88524"/>
              <a:ext cx="860227" cy="36979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vert270" wrap="square" lIns="76200" tIns="76200" rIns="76200" bIns="76200" numCol="1" spcCol="1270" anchor="t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2000" kern="1200" dirty="0"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 Semibold" panose="020B0702040204020203" pitchFamily="34" charset="0"/>
                  <a:ea typeface="Segoe UI Black" panose="020B0A02040204020203" pitchFamily="34" charset="0"/>
                  <a:cs typeface="Segoe UI Semibold" panose="020B0702040204020203" pitchFamily="34" charset="0"/>
                </a:rPr>
                <a:t>PROCEDIMENTOS TÉCNICOS</a:t>
              </a:r>
            </a:p>
          </p:txBody>
        </p:sp>
      </p:grpSp>
      <p:pic>
        <p:nvPicPr>
          <p:cNvPr id="47" name="Imagem 46">
            <a:extLst>
              <a:ext uri="{FF2B5EF4-FFF2-40B4-BE49-F238E27FC236}">
                <a16:creationId xmlns:a16="http://schemas.microsoft.com/office/drawing/2014/main" id="{4DA7DEA8-E138-AA50-D37E-7E21A76931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471111" y="3310522"/>
            <a:ext cx="3492000" cy="70403"/>
          </a:xfrm>
          <a:prstGeom prst="rect">
            <a:avLst/>
          </a:prstGeom>
        </p:spPr>
      </p:pic>
      <p:pic>
        <p:nvPicPr>
          <p:cNvPr id="48" name="Imagem 47">
            <a:extLst>
              <a:ext uri="{FF2B5EF4-FFF2-40B4-BE49-F238E27FC236}">
                <a16:creationId xmlns:a16="http://schemas.microsoft.com/office/drawing/2014/main" id="{EB53C917-28A2-9EDF-8696-31259C4D67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8270727" y="5642202"/>
            <a:ext cx="3492000" cy="70403"/>
          </a:xfrm>
          <a:prstGeom prst="rect">
            <a:avLst/>
          </a:prstGeom>
        </p:spPr>
      </p:pic>
      <p:grpSp>
        <p:nvGrpSpPr>
          <p:cNvPr id="49" name="Agrupar 48">
            <a:extLst>
              <a:ext uri="{FF2B5EF4-FFF2-40B4-BE49-F238E27FC236}">
                <a16:creationId xmlns:a16="http://schemas.microsoft.com/office/drawing/2014/main" id="{DA9449D2-2A6F-C859-5130-E56A3B560028}"/>
              </a:ext>
            </a:extLst>
          </p:cNvPr>
          <p:cNvGrpSpPr/>
          <p:nvPr/>
        </p:nvGrpSpPr>
        <p:grpSpPr>
          <a:xfrm>
            <a:off x="3921273" y="1215798"/>
            <a:ext cx="7161918" cy="2412865"/>
            <a:chOff x="943338" y="-1959488"/>
            <a:chExt cx="7161918" cy="2412865"/>
          </a:xfrm>
        </p:grpSpPr>
        <p:sp>
          <p:nvSpPr>
            <p:cNvPr id="50" name="Retângulo 49">
              <a:extLst>
                <a:ext uri="{FF2B5EF4-FFF2-40B4-BE49-F238E27FC236}">
                  <a16:creationId xmlns:a16="http://schemas.microsoft.com/office/drawing/2014/main" id="{8035DCC9-9BEA-5A05-B6E5-9B76EE85D6E9}"/>
                </a:ext>
              </a:extLst>
            </p:cNvPr>
            <p:cNvSpPr/>
            <p:nvPr/>
          </p:nvSpPr>
          <p:spPr>
            <a:xfrm>
              <a:off x="943338" y="54050"/>
              <a:ext cx="4349454" cy="39932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51" name="CaixaDeTexto 50">
              <a:extLst>
                <a:ext uri="{FF2B5EF4-FFF2-40B4-BE49-F238E27FC236}">
                  <a16:creationId xmlns:a16="http://schemas.microsoft.com/office/drawing/2014/main" id="{287E5A10-BAA5-416E-CEA5-FBF3413D6B8E}"/>
                </a:ext>
              </a:extLst>
            </p:cNvPr>
            <p:cNvSpPr txBox="1"/>
            <p:nvPr/>
          </p:nvSpPr>
          <p:spPr>
            <a:xfrm>
              <a:off x="3755802" y="-1959488"/>
              <a:ext cx="4349454" cy="3993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t" anchorCtr="0">
              <a:noAutofit/>
            </a:bodyPr>
            <a:lstStyle/>
            <a:p>
              <a:pPr marL="285750" lvl="0" indent="-28575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pt-BR" sz="1400" kern="1200" dirty="0">
                  <a:solidFill>
                    <a:schemeClr val="tx1"/>
                  </a:solidFill>
                  <a:latin typeface="Segoe UI Semibold" panose="020B0702040204020203" pitchFamily="34" charset="0"/>
                  <a:ea typeface="Segoe UI Black" panose="020B0A02040204020203" pitchFamily="34" charset="0"/>
                  <a:cs typeface="Segoe UI Semibold" panose="020B0702040204020203" pitchFamily="34" charset="0"/>
                </a:rPr>
                <a:t>PT 001 – Sistema de localização de atleta;</a:t>
              </a:r>
              <a:endParaRPr lang="pt-BR" sz="1400" kern="1200" dirty="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endParaRPr>
            </a:p>
          </p:txBody>
        </p:sp>
      </p:grpSp>
      <p:grpSp>
        <p:nvGrpSpPr>
          <p:cNvPr id="52" name="Agrupar 51">
            <a:extLst>
              <a:ext uri="{FF2B5EF4-FFF2-40B4-BE49-F238E27FC236}">
                <a16:creationId xmlns:a16="http://schemas.microsoft.com/office/drawing/2014/main" id="{E13B1BE2-6A0A-2F3E-1D9E-A53F6B1A0FDE}"/>
              </a:ext>
            </a:extLst>
          </p:cNvPr>
          <p:cNvGrpSpPr/>
          <p:nvPr/>
        </p:nvGrpSpPr>
        <p:grpSpPr>
          <a:xfrm>
            <a:off x="3921273" y="1697628"/>
            <a:ext cx="7150228" cy="1962201"/>
            <a:chOff x="943338" y="-994699"/>
            <a:chExt cx="7150228" cy="1962201"/>
          </a:xfrm>
        </p:grpSpPr>
        <p:sp>
          <p:nvSpPr>
            <p:cNvPr id="53" name="Retângulo 52">
              <a:extLst>
                <a:ext uri="{FF2B5EF4-FFF2-40B4-BE49-F238E27FC236}">
                  <a16:creationId xmlns:a16="http://schemas.microsoft.com/office/drawing/2014/main" id="{99AE847F-3A5E-8E3B-08E4-53884CCC6272}"/>
                </a:ext>
              </a:extLst>
            </p:cNvPr>
            <p:cNvSpPr/>
            <p:nvPr/>
          </p:nvSpPr>
          <p:spPr>
            <a:xfrm>
              <a:off x="943338" y="505844"/>
              <a:ext cx="4349454" cy="46165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54" name="CaixaDeTexto 53">
              <a:extLst>
                <a:ext uri="{FF2B5EF4-FFF2-40B4-BE49-F238E27FC236}">
                  <a16:creationId xmlns:a16="http://schemas.microsoft.com/office/drawing/2014/main" id="{4CE4BDD2-16CC-5E89-5D18-0CB4B75B0F39}"/>
                </a:ext>
              </a:extLst>
            </p:cNvPr>
            <p:cNvSpPr txBox="1"/>
            <p:nvPr/>
          </p:nvSpPr>
          <p:spPr>
            <a:xfrm>
              <a:off x="3744112" y="-994699"/>
              <a:ext cx="4349454" cy="4616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t" anchorCtr="0">
              <a:noAutofit/>
            </a:bodyPr>
            <a:lstStyle/>
            <a:p>
              <a:pPr marL="285750" lvl="0" indent="-28575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pt-BR" sz="1400" kern="1200" dirty="0">
                  <a:solidFill>
                    <a:schemeClr val="tx1"/>
                  </a:solidFill>
                  <a:latin typeface="Segoe UI Semibold" panose="020B0702040204020203" pitchFamily="34" charset="0"/>
                  <a:ea typeface="Segoe UI Black" panose="020B0A02040204020203" pitchFamily="34" charset="0"/>
                  <a:cs typeface="Segoe UI Semibold" panose="020B0702040204020203" pitchFamily="34" charset="0"/>
                </a:rPr>
                <a:t>PT 002 – Preparo da sessão de coleta de amostras; </a:t>
              </a:r>
            </a:p>
          </p:txBody>
        </p:sp>
      </p:grpSp>
      <p:grpSp>
        <p:nvGrpSpPr>
          <p:cNvPr id="55" name="Agrupar 54">
            <a:extLst>
              <a:ext uri="{FF2B5EF4-FFF2-40B4-BE49-F238E27FC236}">
                <a16:creationId xmlns:a16="http://schemas.microsoft.com/office/drawing/2014/main" id="{2ABA566D-55DF-5941-9628-EC5B989B2614}"/>
              </a:ext>
            </a:extLst>
          </p:cNvPr>
          <p:cNvGrpSpPr/>
          <p:nvPr/>
        </p:nvGrpSpPr>
        <p:grpSpPr>
          <a:xfrm>
            <a:off x="6686346" y="1971261"/>
            <a:ext cx="4396845" cy="727876"/>
            <a:chOff x="943338" y="1019969"/>
            <a:chExt cx="4396845" cy="727876"/>
          </a:xfrm>
        </p:grpSpPr>
        <p:sp>
          <p:nvSpPr>
            <p:cNvPr id="56" name="Retângulo 55">
              <a:extLst>
                <a:ext uri="{FF2B5EF4-FFF2-40B4-BE49-F238E27FC236}">
                  <a16:creationId xmlns:a16="http://schemas.microsoft.com/office/drawing/2014/main" id="{8D6DE6AB-B7F9-8FD5-1014-11F79F24E4AA}"/>
                </a:ext>
              </a:extLst>
            </p:cNvPr>
            <p:cNvSpPr/>
            <p:nvPr/>
          </p:nvSpPr>
          <p:spPr>
            <a:xfrm>
              <a:off x="943338" y="1019969"/>
              <a:ext cx="4349454" cy="35755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endParaRPr lang="pt-BR"/>
            </a:p>
          </p:txBody>
        </p:sp>
        <p:sp>
          <p:nvSpPr>
            <p:cNvPr id="57" name="CaixaDeTexto 56">
              <a:extLst>
                <a:ext uri="{FF2B5EF4-FFF2-40B4-BE49-F238E27FC236}">
                  <a16:creationId xmlns:a16="http://schemas.microsoft.com/office/drawing/2014/main" id="{59E59664-4FB4-843B-E92E-65C9085017FB}"/>
                </a:ext>
              </a:extLst>
            </p:cNvPr>
            <p:cNvSpPr txBox="1"/>
            <p:nvPr/>
          </p:nvSpPr>
          <p:spPr>
            <a:xfrm>
              <a:off x="990729" y="1390293"/>
              <a:ext cx="4349454" cy="3575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t" anchorCtr="0">
              <a:noAutofit/>
            </a:bodyPr>
            <a:lstStyle/>
            <a:p>
              <a:pPr marL="285750" lvl="0" indent="-28575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pt-BR" sz="1400" kern="1200" dirty="0">
                  <a:solidFill>
                    <a:schemeClr val="tx1"/>
                  </a:solidFill>
                  <a:latin typeface="Segoe UI Semibold" panose="020B0702040204020203" pitchFamily="34" charset="0"/>
                  <a:ea typeface="Segoe UI Black" panose="020B0A02040204020203" pitchFamily="34" charset="0"/>
                  <a:cs typeface="Segoe UI Semibold" panose="020B0702040204020203" pitchFamily="34" charset="0"/>
                </a:rPr>
                <a:t>PT 003 – Notificação de atletas;</a:t>
              </a:r>
            </a:p>
          </p:txBody>
        </p:sp>
      </p:grpSp>
      <p:grpSp>
        <p:nvGrpSpPr>
          <p:cNvPr id="58" name="Agrupar 57">
            <a:extLst>
              <a:ext uri="{FF2B5EF4-FFF2-40B4-BE49-F238E27FC236}">
                <a16:creationId xmlns:a16="http://schemas.microsoft.com/office/drawing/2014/main" id="{8987720D-CAAE-0387-4C54-86FE2B69B263}"/>
              </a:ext>
            </a:extLst>
          </p:cNvPr>
          <p:cNvGrpSpPr/>
          <p:nvPr/>
        </p:nvGrpSpPr>
        <p:grpSpPr>
          <a:xfrm>
            <a:off x="3921273" y="2817752"/>
            <a:ext cx="7150228" cy="801457"/>
            <a:chOff x="943338" y="1008950"/>
            <a:chExt cx="7150228" cy="801457"/>
          </a:xfrm>
        </p:grpSpPr>
        <p:sp>
          <p:nvSpPr>
            <p:cNvPr id="59" name="Retângulo 58">
              <a:extLst>
                <a:ext uri="{FF2B5EF4-FFF2-40B4-BE49-F238E27FC236}">
                  <a16:creationId xmlns:a16="http://schemas.microsoft.com/office/drawing/2014/main" id="{9E17732E-D281-252D-E793-BDCA47596ACF}"/>
                </a:ext>
              </a:extLst>
            </p:cNvPr>
            <p:cNvSpPr/>
            <p:nvPr/>
          </p:nvSpPr>
          <p:spPr>
            <a:xfrm>
              <a:off x="943338" y="1429989"/>
              <a:ext cx="4349454" cy="38041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60" name="CaixaDeTexto 59">
              <a:extLst>
                <a:ext uri="{FF2B5EF4-FFF2-40B4-BE49-F238E27FC236}">
                  <a16:creationId xmlns:a16="http://schemas.microsoft.com/office/drawing/2014/main" id="{79ED8F51-D637-7E58-FCE9-C2AF1426259F}"/>
                </a:ext>
              </a:extLst>
            </p:cNvPr>
            <p:cNvSpPr txBox="1"/>
            <p:nvPr/>
          </p:nvSpPr>
          <p:spPr>
            <a:xfrm>
              <a:off x="3744112" y="1008950"/>
              <a:ext cx="4349454" cy="3804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t" anchorCtr="0">
              <a:noAutofit/>
            </a:bodyPr>
            <a:lstStyle/>
            <a:p>
              <a:pPr marL="285750" lvl="0" indent="-28575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pt-BR" sz="1400" kern="1200" dirty="0">
                  <a:solidFill>
                    <a:schemeClr val="tx1"/>
                  </a:solidFill>
                  <a:latin typeface="Segoe UI Semibold" panose="020B0702040204020203" pitchFamily="34" charset="0"/>
                  <a:ea typeface="Segoe UI Black" panose="020B0A02040204020203" pitchFamily="34" charset="0"/>
                  <a:cs typeface="Segoe UI Semibold" panose="020B0702040204020203" pitchFamily="34" charset="0"/>
                </a:rPr>
                <a:t>PT 004 – Coleta de amostras de urina;</a:t>
              </a:r>
            </a:p>
          </p:txBody>
        </p:sp>
      </p:grpSp>
      <p:grpSp>
        <p:nvGrpSpPr>
          <p:cNvPr id="61" name="Agrupar 60">
            <a:extLst>
              <a:ext uri="{FF2B5EF4-FFF2-40B4-BE49-F238E27FC236}">
                <a16:creationId xmlns:a16="http://schemas.microsoft.com/office/drawing/2014/main" id="{66EA76AE-E842-ADBF-4CB7-AA4101E4241C}"/>
              </a:ext>
            </a:extLst>
          </p:cNvPr>
          <p:cNvGrpSpPr/>
          <p:nvPr/>
        </p:nvGrpSpPr>
        <p:grpSpPr>
          <a:xfrm>
            <a:off x="6686346" y="2758809"/>
            <a:ext cx="4396845" cy="941812"/>
            <a:chOff x="943338" y="1862874"/>
            <a:chExt cx="4396845" cy="941812"/>
          </a:xfrm>
        </p:grpSpPr>
        <p:sp>
          <p:nvSpPr>
            <p:cNvPr id="62" name="Retângulo 61">
              <a:extLst>
                <a:ext uri="{FF2B5EF4-FFF2-40B4-BE49-F238E27FC236}">
                  <a16:creationId xmlns:a16="http://schemas.microsoft.com/office/drawing/2014/main" id="{DD40F3FA-F5B6-C06B-590E-D6CFAE58C300}"/>
                </a:ext>
              </a:extLst>
            </p:cNvPr>
            <p:cNvSpPr/>
            <p:nvPr/>
          </p:nvSpPr>
          <p:spPr>
            <a:xfrm>
              <a:off x="943338" y="1862874"/>
              <a:ext cx="4349454" cy="371393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endParaRPr lang="pt-BR"/>
            </a:p>
          </p:txBody>
        </p:sp>
        <p:sp>
          <p:nvSpPr>
            <p:cNvPr id="63" name="CaixaDeTexto 62">
              <a:extLst>
                <a:ext uri="{FF2B5EF4-FFF2-40B4-BE49-F238E27FC236}">
                  <a16:creationId xmlns:a16="http://schemas.microsoft.com/office/drawing/2014/main" id="{242B46CF-2509-A789-20DD-65360FBFADFA}"/>
                </a:ext>
              </a:extLst>
            </p:cNvPr>
            <p:cNvSpPr txBox="1"/>
            <p:nvPr/>
          </p:nvSpPr>
          <p:spPr>
            <a:xfrm>
              <a:off x="990729" y="2433293"/>
              <a:ext cx="4349454" cy="3713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t" anchorCtr="0">
              <a:noAutofit/>
            </a:bodyPr>
            <a:lstStyle/>
            <a:p>
              <a:pPr marL="285750" lvl="0" indent="-28575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pt-BR" sz="1400" kern="1200" dirty="0">
                  <a:solidFill>
                    <a:schemeClr val="tx1"/>
                  </a:solidFill>
                  <a:latin typeface="Segoe UI Semibold" panose="020B0702040204020203" pitchFamily="34" charset="0"/>
                  <a:ea typeface="Segoe UI Black" panose="020B0A02040204020203" pitchFamily="34" charset="0"/>
                  <a:cs typeface="Segoe UI Semibold" panose="020B0702040204020203" pitchFamily="34" charset="0"/>
                </a:rPr>
                <a:t>PT 005 – Coleta de amostras de sangue;</a:t>
              </a:r>
            </a:p>
          </p:txBody>
        </p:sp>
      </p:grpSp>
      <p:grpSp>
        <p:nvGrpSpPr>
          <p:cNvPr id="64" name="Agrupar 63">
            <a:extLst>
              <a:ext uri="{FF2B5EF4-FFF2-40B4-BE49-F238E27FC236}">
                <a16:creationId xmlns:a16="http://schemas.microsoft.com/office/drawing/2014/main" id="{F51F8B72-563A-D546-815F-CA8D20A55A6B}"/>
              </a:ext>
            </a:extLst>
          </p:cNvPr>
          <p:cNvGrpSpPr/>
          <p:nvPr/>
        </p:nvGrpSpPr>
        <p:grpSpPr>
          <a:xfrm>
            <a:off x="6716147" y="3140488"/>
            <a:ext cx="4355354" cy="1089712"/>
            <a:chOff x="937438" y="2286735"/>
            <a:chExt cx="4355354" cy="1089712"/>
          </a:xfrm>
        </p:grpSpPr>
        <p:sp>
          <p:nvSpPr>
            <p:cNvPr id="65" name="Retângulo 64">
              <a:extLst>
                <a:ext uri="{FF2B5EF4-FFF2-40B4-BE49-F238E27FC236}">
                  <a16:creationId xmlns:a16="http://schemas.microsoft.com/office/drawing/2014/main" id="{FFF47C20-F33C-3CD0-A7A1-E0969A66159E}"/>
                </a:ext>
              </a:extLst>
            </p:cNvPr>
            <p:cNvSpPr/>
            <p:nvPr/>
          </p:nvSpPr>
          <p:spPr>
            <a:xfrm>
              <a:off x="943338" y="2286735"/>
              <a:ext cx="4349454" cy="41047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endParaRPr lang="pt-BR"/>
            </a:p>
          </p:txBody>
        </p:sp>
        <p:sp>
          <p:nvSpPr>
            <p:cNvPr id="66" name="CaixaDeTexto 65">
              <a:extLst>
                <a:ext uri="{FF2B5EF4-FFF2-40B4-BE49-F238E27FC236}">
                  <a16:creationId xmlns:a16="http://schemas.microsoft.com/office/drawing/2014/main" id="{FCA04B1A-BC8E-4513-F22C-41AC647D4011}"/>
                </a:ext>
              </a:extLst>
            </p:cNvPr>
            <p:cNvSpPr txBox="1"/>
            <p:nvPr/>
          </p:nvSpPr>
          <p:spPr>
            <a:xfrm>
              <a:off x="937438" y="2965976"/>
              <a:ext cx="4349454" cy="4104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t" anchorCtr="0">
              <a:noAutofit/>
            </a:bodyPr>
            <a:lstStyle/>
            <a:p>
              <a:pPr marL="285750" lvl="0" indent="-28575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pt-BR" sz="1400" kern="1200" dirty="0">
                  <a:solidFill>
                    <a:schemeClr val="tx1"/>
                  </a:solidFill>
                  <a:latin typeface="Segoe UI Semibold" panose="020B0702040204020203" pitchFamily="34" charset="0"/>
                  <a:ea typeface="Segoe UI Black" panose="020B0A02040204020203" pitchFamily="34" charset="0"/>
                  <a:cs typeface="Segoe UI Semibold" panose="020B0702040204020203" pitchFamily="34" charset="0"/>
                </a:rPr>
                <a:t>PT 006 – Administração pós coleta de amostras;</a:t>
              </a:r>
            </a:p>
          </p:txBody>
        </p:sp>
      </p:grpSp>
      <p:grpSp>
        <p:nvGrpSpPr>
          <p:cNvPr id="67" name="Agrupar 66">
            <a:extLst>
              <a:ext uri="{FF2B5EF4-FFF2-40B4-BE49-F238E27FC236}">
                <a16:creationId xmlns:a16="http://schemas.microsoft.com/office/drawing/2014/main" id="{7C5AFF40-8996-A443-0535-B5DC98C20464}"/>
              </a:ext>
            </a:extLst>
          </p:cNvPr>
          <p:cNvGrpSpPr/>
          <p:nvPr/>
        </p:nvGrpSpPr>
        <p:grpSpPr>
          <a:xfrm>
            <a:off x="6733737" y="4295228"/>
            <a:ext cx="4727252" cy="432276"/>
            <a:chOff x="943338" y="2749673"/>
            <a:chExt cx="4349454" cy="432276"/>
          </a:xfrm>
        </p:grpSpPr>
        <p:sp>
          <p:nvSpPr>
            <p:cNvPr id="68" name="Retângulo 67">
              <a:extLst>
                <a:ext uri="{FF2B5EF4-FFF2-40B4-BE49-F238E27FC236}">
                  <a16:creationId xmlns:a16="http://schemas.microsoft.com/office/drawing/2014/main" id="{D262A6D2-ADA1-ECEC-54E9-FCCB6937C1F6}"/>
                </a:ext>
              </a:extLst>
            </p:cNvPr>
            <p:cNvSpPr/>
            <p:nvPr/>
          </p:nvSpPr>
          <p:spPr>
            <a:xfrm>
              <a:off x="943338" y="2749673"/>
              <a:ext cx="4349454" cy="432276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endParaRPr lang="pt-BR"/>
            </a:p>
          </p:txBody>
        </p:sp>
        <p:sp>
          <p:nvSpPr>
            <p:cNvPr id="69" name="CaixaDeTexto 68">
              <a:extLst>
                <a:ext uri="{FF2B5EF4-FFF2-40B4-BE49-F238E27FC236}">
                  <a16:creationId xmlns:a16="http://schemas.microsoft.com/office/drawing/2014/main" id="{36FBB250-7E4E-C26C-FB89-2A6DDB7D1307}"/>
                </a:ext>
              </a:extLst>
            </p:cNvPr>
            <p:cNvSpPr txBox="1"/>
            <p:nvPr/>
          </p:nvSpPr>
          <p:spPr>
            <a:xfrm>
              <a:off x="943338" y="2749673"/>
              <a:ext cx="4349454" cy="4322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t" anchorCtr="0">
              <a:noAutofit/>
            </a:bodyPr>
            <a:lstStyle/>
            <a:p>
              <a:pPr marL="285750" lvl="0" indent="-28575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pt-BR" sz="1400" kern="1200" dirty="0">
                  <a:solidFill>
                    <a:schemeClr val="tx1"/>
                  </a:solidFill>
                  <a:latin typeface="Segoe UI Semibold" panose="020B0702040204020203" pitchFamily="34" charset="0"/>
                  <a:ea typeface="Segoe UI Black" panose="020B0A02040204020203" pitchFamily="34" charset="0"/>
                  <a:cs typeface="Segoe UI Semibold" panose="020B0702040204020203" pitchFamily="34" charset="0"/>
                </a:rPr>
                <a:t>PT 007 – Transporte de amostras e documentação.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998086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E07FE51-5316-A321-BCFF-100612463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6718" y="192361"/>
            <a:ext cx="5898562" cy="783451"/>
          </a:xfrm>
        </p:spPr>
        <p:txBody>
          <a:bodyPr>
            <a:noAutofit/>
          </a:bodyPr>
          <a:lstStyle/>
          <a:p>
            <a:r>
              <a:rPr lang="pt-BR" sz="3500" b="1" dirty="0">
                <a:solidFill>
                  <a:srgbClr val="5F5F5F"/>
                </a:solidFill>
                <a:latin typeface="+mn-lt"/>
              </a:rPr>
              <a:t>Competência das Autoridades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37D18C55-E604-FC97-38D9-E1970BB5AB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3513599"/>
              </p:ext>
            </p:extLst>
          </p:nvPr>
        </p:nvGraphicFramePr>
        <p:xfrm>
          <a:off x="1620864" y="1873423"/>
          <a:ext cx="8950270" cy="33088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647305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0722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642C130-2C48-DDC5-17F9-325839393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3465" y="247225"/>
            <a:ext cx="8346375" cy="783451"/>
          </a:xfrm>
        </p:spPr>
        <p:txBody>
          <a:bodyPr>
            <a:noAutofit/>
          </a:bodyPr>
          <a:lstStyle/>
          <a:p>
            <a:r>
              <a:rPr lang="pt-BR" sz="3000" b="1" dirty="0">
                <a:solidFill>
                  <a:srgbClr val="5F5F5F"/>
                </a:solidFill>
                <a:latin typeface="+mn-lt"/>
              </a:rPr>
              <a:t>Planejamento e execução administrativa da missão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5558433C-6A4E-44D3-CB41-2B719286DC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92024355"/>
              </p:ext>
            </p:extLst>
          </p:nvPr>
        </p:nvGraphicFramePr>
        <p:xfrm>
          <a:off x="1099504" y="1030676"/>
          <a:ext cx="9992992" cy="5138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252182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56" y="0"/>
            <a:ext cx="12191999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15ADF7D-8051-0525-3790-03786C726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5691" y="183217"/>
            <a:ext cx="2931726" cy="783451"/>
          </a:xfrm>
        </p:spPr>
        <p:txBody>
          <a:bodyPr>
            <a:noAutofit/>
          </a:bodyPr>
          <a:lstStyle/>
          <a:p>
            <a:r>
              <a:rPr lang="pt-BR" sz="3500" b="1" dirty="0">
                <a:solidFill>
                  <a:srgbClr val="5F5F5F"/>
                </a:solidFill>
                <a:latin typeface="+mn-lt"/>
              </a:rPr>
              <a:t>Investigações</a:t>
            </a:r>
          </a:p>
        </p:txBody>
      </p:sp>
      <p:pic>
        <p:nvPicPr>
          <p:cNvPr id="3" name="Imagem 2" descr="https://documents.lucidchart.com/documents/19550739-ff41-4144-b18c-bea8249e2ee3/pages/0_0?a=638&amp;x=84&amp;y=204&amp;w=782&amp;h=380&amp;store=1&amp;accept=image%2F*&amp;auth=LCA%2022ee744206211eb8e9ad3842a9492d455aed74f6-ts%3D1558036073">
            <a:extLst>
              <a:ext uri="{FF2B5EF4-FFF2-40B4-BE49-F238E27FC236}">
                <a16:creationId xmlns:a16="http://schemas.microsoft.com/office/drawing/2014/main" id="{CD63130C-2D1E-72E6-D9C8-C89F1D4A96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19" y="1488574"/>
            <a:ext cx="7418089" cy="3515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 de Texto 94">
            <a:extLst>
              <a:ext uri="{FF2B5EF4-FFF2-40B4-BE49-F238E27FC236}">
                <a16:creationId xmlns:a16="http://schemas.microsoft.com/office/drawing/2014/main" id="{6053FDA7-0FD2-DCE1-B56B-B207A9BDC9B7}"/>
              </a:ext>
            </a:extLst>
          </p:cNvPr>
          <p:cNvSpPr txBox="1"/>
          <p:nvPr/>
        </p:nvSpPr>
        <p:spPr>
          <a:xfrm>
            <a:off x="7375487" y="1934409"/>
            <a:ext cx="4804756" cy="2549159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69240" marR="270510" indent="-359410" algn="just">
              <a:lnSpc>
                <a:spcPct val="115000"/>
              </a:lnSpc>
              <a:spcAft>
                <a:spcPts val="1000"/>
              </a:spcAft>
            </a:pPr>
            <a:r>
              <a:rPr lang="pt-BR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ISTI – PITI - Estabelece padrões obrigatórios para a eficiência e coleta eficaz, avaliação e </a:t>
            </a:r>
            <a:r>
              <a:rPr lang="pt-BR" sz="2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uso de inteligência antidopagem e para a condução eficiente e eficaz</a:t>
            </a:r>
            <a:r>
              <a:rPr lang="pt-BR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investigações sobre possíveis violações à regra antidopagem</a:t>
            </a:r>
          </a:p>
        </p:txBody>
      </p:sp>
      <p:sp>
        <p:nvSpPr>
          <p:cNvPr id="6" name="Caixa de Texto 94">
            <a:extLst>
              <a:ext uri="{FF2B5EF4-FFF2-40B4-BE49-F238E27FC236}">
                <a16:creationId xmlns:a16="http://schemas.microsoft.com/office/drawing/2014/main" id="{A6E2808D-E79A-9FD5-ABB9-71156FD25554}"/>
              </a:ext>
            </a:extLst>
          </p:cNvPr>
          <p:cNvSpPr txBox="1"/>
          <p:nvPr/>
        </p:nvSpPr>
        <p:spPr>
          <a:xfrm>
            <a:off x="886968" y="5185846"/>
            <a:ext cx="11079131" cy="425501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69240" marR="270510" indent="-359410" algn="just">
              <a:lnSpc>
                <a:spcPct val="115000"/>
              </a:lnSpc>
              <a:spcAft>
                <a:spcPts val="1000"/>
              </a:spcAft>
            </a:pPr>
            <a:r>
              <a:rPr lang="pt-BR" sz="20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O oficial de controle traz informações de inteligência cruciais às futura tomada de decisão da ABCD</a:t>
            </a:r>
          </a:p>
        </p:txBody>
      </p:sp>
    </p:spTree>
    <p:extLst>
      <p:ext uri="{BB962C8B-B14F-4D97-AF65-F5344CB8AC3E}">
        <p14:creationId xmlns:p14="http://schemas.microsoft.com/office/powerpoint/2010/main" val="32129694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D16CD7F-DC96-6489-FD27-032DD66A8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1537" y="265513"/>
            <a:ext cx="3388925" cy="783451"/>
          </a:xfrm>
        </p:spPr>
        <p:txBody>
          <a:bodyPr>
            <a:noAutofit/>
          </a:bodyPr>
          <a:lstStyle/>
          <a:p>
            <a:r>
              <a:rPr lang="pt-BR" sz="3500" b="1" dirty="0">
                <a:solidFill>
                  <a:srgbClr val="5F5F5F"/>
                </a:solidFill>
                <a:latin typeface="+mn-lt"/>
              </a:rPr>
              <a:t>Grupos X Riscos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5F8C2BBD-4509-A02B-D065-37554DB991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2851400"/>
              </p:ext>
            </p:extLst>
          </p:nvPr>
        </p:nvGraphicFramePr>
        <p:xfrm>
          <a:off x="3030612" y="1487991"/>
          <a:ext cx="6130774" cy="45735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65892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76" y="0"/>
            <a:ext cx="12180722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D750A0B-D71B-1E1C-6DFC-3035811E1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0227" y="700728"/>
            <a:ext cx="1787373" cy="783451"/>
          </a:xfrm>
        </p:spPr>
        <p:txBody>
          <a:bodyPr>
            <a:noAutofit/>
          </a:bodyPr>
          <a:lstStyle/>
          <a:p>
            <a:r>
              <a:rPr lang="pt-BR" sz="3500" b="1" dirty="0">
                <a:solidFill>
                  <a:srgbClr val="5F5F5F"/>
                </a:solidFill>
                <a:latin typeface="+mn-lt"/>
              </a:rPr>
              <a:t>Objetivo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08EE31C-20A8-CE39-C297-5AD675D22DAE}"/>
              </a:ext>
            </a:extLst>
          </p:cNvPr>
          <p:cNvSpPr txBox="1">
            <a:spLocks/>
          </p:cNvSpPr>
          <p:nvPr/>
        </p:nvSpPr>
        <p:spPr>
          <a:xfrm>
            <a:off x="511441" y="2175671"/>
            <a:ext cx="11133687" cy="3198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Proteger o </a:t>
            </a:r>
            <a:r>
              <a:rPr lang="pt-BR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direito fundamental</a:t>
            </a:r>
            <a:r>
              <a:rPr lang="pt-BR" dirty="0">
                <a:solidFill>
                  <a:schemeClr val="accent5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pt-BR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dos Atletas de participar de 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esporte livre </a:t>
            </a:r>
            <a:r>
              <a:rPr lang="pt-BR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de dopagem e, assim, promover a </a:t>
            </a:r>
            <a:r>
              <a:rPr lang="pt-BR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saúde</a:t>
            </a:r>
            <a:r>
              <a:rPr lang="pt-BR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, </a:t>
            </a:r>
            <a:r>
              <a:rPr lang="pt-BR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justiça</a:t>
            </a:r>
            <a:r>
              <a:rPr lang="pt-BR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, </a:t>
            </a:r>
            <a:r>
              <a:rPr lang="pt-BR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imparcialidade</a:t>
            </a:r>
            <a:r>
              <a:rPr lang="pt-BR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e </a:t>
            </a:r>
            <a:r>
              <a:rPr lang="pt-BR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igualdade</a:t>
            </a:r>
            <a:r>
              <a:rPr lang="pt-BR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para Atletas do mundo todo, e</a:t>
            </a:r>
          </a:p>
          <a:p>
            <a:pPr algn="l"/>
            <a:endParaRPr lang="pt-BR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t-BR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Garantir programas de antidopagem </a:t>
            </a:r>
            <a:r>
              <a:rPr lang="pt-BR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harmonizados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,</a:t>
            </a:r>
            <a:r>
              <a:rPr lang="pt-BR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 coordenados e eficazes</a:t>
            </a:r>
            <a:r>
              <a:rPr lang="pt-BR" dirty="0">
                <a:solidFill>
                  <a:schemeClr val="accent5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pt-BR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nacional e internacionalmente no que diz respeito à </a:t>
            </a:r>
            <a:r>
              <a:rPr lang="pt-BR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detecção</a:t>
            </a:r>
            <a:r>
              <a:rPr lang="pt-BR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, </a:t>
            </a:r>
            <a:r>
              <a:rPr lang="pt-BR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dissuasão</a:t>
            </a:r>
            <a:r>
              <a:rPr lang="pt-BR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e </a:t>
            </a:r>
            <a:r>
              <a:rPr lang="pt-BR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prevenção de dopagem</a:t>
            </a:r>
            <a:r>
              <a:rPr lang="pt-BR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907983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32" y="0"/>
            <a:ext cx="12180722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2A878C3-E403-85B6-8627-322A80F76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8369" y="311233"/>
            <a:ext cx="7818119" cy="783451"/>
          </a:xfrm>
        </p:spPr>
        <p:txBody>
          <a:bodyPr>
            <a:noAutofit/>
          </a:bodyPr>
          <a:lstStyle/>
          <a:p>
            <a:r>
              <a:rPr lang="pt-BR" sz="3000" b="1" dirty="0">
                <a:solidFill>
                  <a:srgbClr val="5F5F5F"/>
                </a:solidFill>
                <a:latin typeface="+mn-lt"/>
              </a:rPr>
              <a:t>Atributos dos Agentes de Controle de Dopagem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E57498C-7CB3-6EDC-618F-0A73FAA4335F}"/>
              </a:ext>
            </a:extLst>
          </p:cNvPr>
          <p:cNvSpPr txBox="1"/>
          <p:nvPr/>
        </p:nvSpPr>
        <p:spPr>
          <a:xfrm>
            <a:off x="1882694" y="1405917"/>
            <a:ext cx="8409468" cy="4661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Atributos específicos:</a:t>
            </a:r>
          </a:p>
          <a:p>
            <a:pPr>
              <a:lnSpc>
                <a:spcPct val="150000"/>
              </a:lnSpc>
            </a:pPr>
            <a:endParaRPr lang="pt-BR" sz="20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Habilidade: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Demonstrar comportamento respeitoso e profissional;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Seguir instruções, procedimentos e protocolos;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Comunicação efetiva tanto falada quanto escrita;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Falar e compreender uma segunda língua;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Resolver problemas de forma rápida e efetiva;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Manter informação sigilosa; e 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Trabalhar com situações por vezes estressantes.</a:t>
            </a:r>
          </a:p>
        </p:txBody>
      </p:sp>
    </p:spTree>
    <p:extLst>
      <p:ext uri="{BB962C8B-B14F-4D97-AF65-F5344CB8AC3E}">
        <p14:creationId xmlns:p14="http://schemas.microsoft.com/office/powerpoint/2010/main" val="12088976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0BBE576-ED6A-53F4-02C3-4B270BB19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8369" y="311233"/>
            <a:ext cx="7818119" cy="783451"/>
          </a:xfrm>
        </p:spPr>
        <p:txBody>
          <a:bodyPr>
            <a:noAutofit/>
          </a:bodyPr>
          <a:lstStyle/>
          <a:p>
            <a:r>
              <a:rPr lang="pt-BR" sz="3000" b="1" dirty="0">
                <a:solidFill>
                  <a:srgbClr val="5F5F5F"/>
                </a:solidFill>
                <a:latin typeface="+mn-lt"/>
              </a:rPr>
              <a:t>Atributos dos Agentes de Controle de Dopagem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1FF0F86-D5D7-B8E8-BA72-DB3F462277E1}"/>
              </a:ext>
            </a:extLst>
          </p:cNvPr>
          <p:cNvSpPr txBox="1"/>
          <p:nvPr/>
        </p:nvSpPr>
        <p:spPr>
          <a:xfrm>
            <a:off x="963169" y="1508904"/>
            <a:ext cx="10768584" cy="4189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Consciência da responsabilidade e conforto na execução das atribuições de DCO;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Disposição para continuamente passar por verificações de segurança;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Educação e experiências profissionais prévias em disciplinas específicas (ex. área da saúde);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Conhecimento sobre a comunidade esportiva e também por modalidades específicas;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Experiência prévia no controle de dopagem (ex. experiência como escolta);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É indicado que tenha carro e possibilidade de dirigir para que possa transportar materiais e equipamento para realização de sessões de controle; e o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Comprometimento com o combate a dopagem no esporte.</a:t>
            </a:r>
          </a:p>
        </p:txBody>
      </p:sp>
    </p:spTree>
    <p:extLst>
      <p:ext uri="{BB962C8B-B14F-4D97-AF65-F5344CB8AC3E}">
        <p14:creationId xmlns:p14="http://schemas.microsoft.com/office/powerpoint/2010/main" val="3639971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32" y="0"/>
            <a:ext cx="12180722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D718FD2-FBFD-05C9-E46A-C0F9EDEEA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8369" y="311233"/>
            <a:ext cx="1652967" cy="783451"/>
          </a:xfrm>
        </p:spPr>
        <p:txBody>
          <a:bodyPr>
            <a:noAutofit/>
          </a:bodyPr>
          <a:lstStyle/>
          <a:p>
            <a:r>
              <a:rPr lang="pt-BR" sz="3500" b="1" dirty="0">
                <a:solidFill>
                  <a:srgbClr val="5F5F5F"/>
                </a:solidFill>
                <a:latin typeface="+mn-lt"/>
              </a:rPr>
              <a:t>Escolta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022D5D5-DB62-3855-5A71-171E2E9834C1}"/>
              </a:ext>
            </a:extLst>
          </p:cNvPr>
          <p:cNvSpPr txBox="1"/>
          <p:nvPr/>
        </p:nvSpPr>
        <p:spPr>
          <a:xfrm>
            <a:off x="998220" y="1907958"/>
            <a:ext cx="10195560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Atribuições:</a:t>
            </a:r>
          </a:p>
          <a:p>
            <a:endParaRPr lang="pt-BR" sz="20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2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Notificar o Atleta que foi selecionado para a coleta de amostra;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2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Acompanhar o atleta em seu percurso desde a notificação até a chegada estação de controle de dopagem;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2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Acompanhar e/ou observar os Atletas presentes na estação de controle de dopagem durante todo o procedimento de controle;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2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Observar o atleta enquanto ele aguarda pra prover sua amostra;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sz="2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Testemunhar o fornecimento da amostra, quando treinado para tal procedimento.</a:t>
            </a:r>
          </a:p>
        </p:txBody>
      </p:sp>
    </p:spTree>
    <p:extLst>
      <p:ext uri="{BB962C8B-B14F-4D97-AF65-F5344CB8AC3E}">
        <p14:creationId xmlns:p14="http://schemas.microsoft.com/office/powerpoint/2010/main" val="9405328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44902A2-4EAD-EF76-300D-6095EA3CB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8369" y="311233"/>
            <a:ext cx="4423599" cy="783451"/>
          </a:xfrm>
        </p:spPr>
        <p:txBody>
          <a:bodyPr>
            <a:noAutofit/>
          </a:bodyPr>
          <a:lstStyle/>
          <a:p>
            <a:r>
              <a:rPr lang="pt-BR" sz="3500" b="1" dirty="0">
                <a:solidFill>
                  <a:srgbClr val="5F5F5F"/>
                </a:solidFill>
                <a:latin typeface="+mn-lt"/>
              </a:rPr>
              <a:t>Conflito de Interesse</a:t>
            </a:r>
          </a:p>
        </p:txBody>
      </p:sp>
      <p:sp>
        <p:nvSpPr>
          <p:cNvPr id="3" name="Retângulo Arredondado 8">
            <a:extLst>
              <a:ext uri="{FF2B5EF4-FFF2-40B4-BE49-F238E27FC236}">
                <a16:creationId xmlns:a16="http://schemas.microsoft.com/office/drawing/2014/main" id="{EBBA3E51-2B50-2CB9-AE6D-6CE293529AEF}"/>
              </a:ext>
            </a:extLst>
          </p:cNvPr>
          <p:cNvSpPr/>
          <p:nvPr/>
        </p:nvSpPr>
        <p:spPr>
          <a:xfrm>
            <a:off x="247721" y="1329470"/>
            <a:ext cx="8284894" cy="108667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Determinando um potencial ou existente conflito de interesse:</a:t>
            </a:r>
          </a:p>
        </p:txBody>
      </p:sp>
      <p:sp>
        <p:nvSpPr>
          <p:cNvPr id="4" name="Retângulo Arredondado 5">
            <a:extLst>
              <a:ext uri="{FF2B5EF4-FFF2-40B4-BE49-F238E27FC236}">
                <a16:creationId xmlns:a16="http://schemas.microsoft.com/office/drawing/2014/main" id="{7971D019-C04C-8790-B99C-58CA42B2A9C5}"/>
              </a:ext>
            </a:extLst>
          </p:cNvPr>
          <p:cNvSpPr/>
          <p:nvPr/>
        </p:nvSpPr>
        <p:spPr>
          <a:xfrm>
            <a:off x="1371600" y="2744896"/>
            <a:ext cx="10488168" cy="3241018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O indivíduo não deve servir em qualquer capacidade, pago ou não pago, para a Federação Nacional, O Comitê Olímpico Nacional ou Federação Internacional;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O indivíduo não deve ter nenhum negócio ou relação comercial com uma Federação Nacional, e Federação Internacional, o Comitê Olímpico Nacional ou qualquer organização relacionada ao esporte;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O indivíduo não deve tirar fotos ou pedir autógrafos dos atletas notificados para controle de dopagem;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O indivíduo não pode aceitar presentes, dinheiro, viajem, acomodações hoteleiras, entretenimentos ou favores.</a:t>
            </a:r>
          </a:p>
        </p:txBody>
      </p:sp>
    </p:spTree>
    <p:extLst>
      <p:ext uri="{BB962C8B-B14F-4D97-AF65-F5344CB8AC3E}">
        <p14:creationId xmlns:p14="http://schemas.microsoft.com/office/powerpoint/2010/main" val="29533199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  <p:pic>
        <p:nvPicPr>
          <p:cNvPr id="6" name="Imagem 5" descr="Uma imagem contendo Texto&#10;&#10;Descrição gerada automaticamente">
            <a:extLst>
              <a:ext uri="{FF2B5EF4-FFF2-40B4-BE49-F238E27FC236}">
                <a16:creationId xmlns:a16="http://schemas.microsoft.com/office/drawing/2014/main" id="{D5574F97-FEC1-4061-8E65-58E8C61CCA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305" y="2541008"/>
            <a:ext cx="3063829" cy="1329078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FF46652-F6F8-4758-8CDF-1837C9F7659E}"/>
              </a:ext>
            </a:extLst>
          </p:cNvPr>
          <p:cNvSpPr txBox="1"/>
          <p:nvPr/>
        </p:nvSpPr>
        <p:spPr>
          <a:xfrm>
            <a:off x="3049029" y="192324"/>
            <a:ext cx="3106723" cy="563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400" b="1" i="0" u="none" strike="noStrike" kern="1200" cap="none" spc="0" normalizeH="0" baseline="0" noProof="0" dirty="0">
                <a:ln>
                  <a:noFill/>
                </a:ln>
                <a:solidFill>
                  <a:srgbClr val="753BBC"/>
                </a:solidFill>
                <a:effectLst/>
                <a:uLnTx/>
                <a:uFillTx/>
                <a:latin typeface="Lato" panose="020F0502020204030203" pitchFamily="34" charset="0"/>
              </a:rPr>
              <a:t>Fale Conosco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7301">
            <a:off x="2156120" y="228716"/>
            <a:ext cx="595654" cy="490448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56087FF2-9FBA-A386-535E-B4DBB3050441}"/>
              </a:ext>
            </a:extLst>
          </p:cNvPr>
          <p:cNvSpPr/>
          <p:nvPr/>
        </p:nvSpPr>
        <p:spPr>
          <a:xfrm>
            <a:off x="5169" y="1090492"/>
            <a:ext cx="8059877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4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Denuncie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4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Compartilhe informações ou qualquer outra suspeita relacionada a dopagem pelo canal: </a:t>
            </a:r>
            <a:r>
              <a:rPr kumimoji="0" lang="pt-BR" altLang="pt-BR" sz="145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denuncia@abcd.gov.br</a:t>
            </a:r>
            <a:r>
              <a:rPr kumimoji="0" lang="pt-BR" altLang="pt-BR" sz="145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14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4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Entre em contato conosco. Garantimos o sigilo do denunciante.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14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4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Consulte a Lista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4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Acesse a versão atualizada e veja quais substancias e métodos que o atleta não pode utilizar: </a:t>
            </a:r>
            <a:r>
              <a:rPr kumimoji="0" lang="pt-BR" altLang="pt-BR" sz="145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https://www.gov.br/abcd/pt-br/composicao/atletas/substancias-e-metodos-proibidos</a:t>
            </a:r>
            <a:r>
              <a:rPr kumimoji="0" lang="pt-BR" altLang="pt-BR" sz="145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14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4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Clique aqui para : </a:t>
            </a:r>
            <a:r>
              <a:rPr kumimoji="0" lang="pt-BR" altLang="pt-BR" sz="145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Checkjogolimpo   </a:t>
            </a:r>
            <a:endParaRPr kumimoji="0" lang="pt-BR" altLang="pt-BR" sz="145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14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4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Calibri" panose="020F0502020204030204" pitchFamily="34" charset="0"/>
              </a:rPr>
              <a:t>Envie suas sugestões, dúvidas. Entre em contato com a nossa equipe.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4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Calibri" panose="020F0502020204030204" pitchFamily="34" charset="0"/>
              </a:rPr>
              <a:t>Assuntos institucionais: </a:t>
            </a:r>
            <a:r>
              <a:rPr kumimoji="0" lang="pt-BR" altLang="pt-BR" sz="145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Calibri" panose="020F050202020403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abcd@abcd.gov.br</a:t>
            </a:r>
            <a:r>
              <a:rPr kumimoji="0" lang="pt-BR" altLang="pt-BR" sz="145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4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Calibri" panose="020F0502020204030204" pitchFamily="34" charset="0"/>
              </a:rPr>
              <a:t>Autorização de Uso Terapêutico: </a:t>
            </a:r>
            <a:r>
              <a:rPr kumimoji="0" lang="pt-BR" altLang="pt-BR" sz="145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Calibri" panose="020F050202020403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aut@abcd.gov.br</a:t>
            </a:r>
            <a:r>
              <a:rPr kumimoji="0" lang="pt-BR" altLang="pt-BR" sz="145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4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Calibri" panose="020F0502020204030204" pitchFamily="34" charset="0"/>
              </a:rPr>
              <a:t>Educação: </a:t>
            </a:r>
            <a:r>
              <a:rPr kumimoji="0" lang="en-US" altLang="pt-BR" sz="145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Calibri" panose="020F050202020403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educacao@abcd.gov.br</a:t>
            </a:r>
            <a:endParaRPr kumimoji="0" lang="en-US" altLang="pt-BR" sz="145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4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Calibri" panose="020F0502020204030204" pitchFamily="34" charset="0"/>
              </a:rPr>
              <a:t>Dúvidas e questionamentos do Sistema ADAMS: </a:t>
            </a:r>
            <a:r>
              <a:rPr kumimoji="0" lang="pt-BR" altLang="pt-BR" sz="145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Calibri" panose="020F050202020403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ajuda.adams@abcd.gov.br</a:t>
            </a:r>
            <a:r>
              <a:rPr kumimoji="0" lang="pt-BR" altLang="pt-BR" sz="145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pt-BR" sz="14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Calibri" panose="020F0502020204030204" pitchFamily="34" charset="0"/>
              </a:rPr>
              <a:t>Telefone Geral: (61) 2026-1478</a:t>
            </a:r>
          </a:p>
          <a:p>
            <a:pPr marL="186262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45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www.abcd.gov.br</a:t>
            </a:r>
            <a:r>
              <a:rPr kumimoji="0" lang="pt-BR" altLang="pt-BR" sz="145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AF543D3E-C99C-E095-8523-65251A1061B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563225" y="55501"/>
            <a:ext cx="1628775" cy="120967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4FF07F39-2D66-3210-D9B8-89207DC9AB7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55501"/>
            <a:ext cx="1681860" cy="1034991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19B27BA4-221D-928B-AC1F-0758BB84D9A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101139" y="55501"/>
            <a:ext cx="1956986" cy="106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345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grpSp>
        <p:nvGrpSpPr>
          <p:cNvPr id="9" name="Agrupar 8">
            <a:extLst>
              <a:ext uri="{FF2B5EF4-FFF2-40B4-BE49-F238E27FC236}">
                <a16:creationId xmlns:a16="http://schemas.microsoft.com/office/drawing/2014/main" id="{C29FA498-EEF5-279D-6954-4F0BAD2454F3}"/>
              </a:ext>
            </a:extLst>
          </p:cNvPr>
          <p:cNvGrpSpPr/>
          <p:nvPr/>
        </p:nvGrpSpPr>
        <p:grpSpPr>
          <a:xfrm>
            <a:off x="657983" y="995840"/>
            <a:ext cx="1178900" cy="1085954"/>
            <a:chOff x="16149764" y="947226"/>
            <a:chExt cx="2033128" cy="1594801"/>
          </a:xfrm>
        </p:grpSpPr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B2AF4D42-B821-D8A7-74C9-BE41455F6622}"/>
                </a:ext>
              </a:extLst>
            </p:cNvPr>
            <p:cNvSpPr/>
            <p:nvPr/>
          </p:nvSpPr>
          <p:spPr>
            <a:xfrm>
              <a:off x="16206280" y="947226"/>
              <a:ext cx="1826781" cy="1594801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E0E9FE0E-5FAC-8778-8F2E-327F00A54D24}"/>
                </a:ext>
              </a:extLst>
            </p:cNvPr>
            <p:cNvSpPr txBox="1"/>
            <p:nvPr/>
          </p:nvSpPr>
          <p:spPr>
            <a:xfrm>
              <a:off x="16149764" y="1282524"/>
              <a:ext cx="2033128" cy="768386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Incentivos financeiros</a:t>
              </a:r>
            </a:p>
          </p:txBody>
        </p:sp>
      </p:grp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7070C89E-60B6-AE06-EE71-8099282FAE4C}"/>
              </a:ext>
            </a:extLst>
          </p:cNvPr>
          <p:cNvGrpSpPr/>
          <p:nvPr/>
        </p:nvGrpSpPr>
        <p:grpSpPr>
          <a:xfrm>
            <a:off x="511023" y="2333404"/>
            <a:ext cx="1620181" cy="1533517"/>
            <a:chOff x="9114524" y="1731823"/>
            <a:chExt cx="2238737" cy="1943328"/>
          </a:xfrm>
        </p:grpSpPr>
        <p:sp>
          <p:nvSpPr>
            <p:cNvPr id="13" name="Elipse 12">
              <a:extLst>
                <a:ext uri="{FF2B5EF4-FFF2-40B4-BE49-F238E27FC236}">
                  <a16:creationId xmlns:a16="http://schemas.microsoft.com/office/drawing/2014/main" id="{585488AC-8A94-5B8A-6E9E-5B6DD0C296AF}"/>
                </a:ext>
              </a:extLst>
            </p:cNvPr>
            <p:cNvSpPr/>
            <p:nvPr/>
          </p:nvSpPr>
          <p:spPr>
            <a:xfrm>
              <a:off x="9114524" y="1731823"/>
              <a:ext cx="2238737" cy="1943328"/>
            </a:xfrm>
            <a:prstGeom prst="ellipse">
              <a:avLst/>
            </a:prstGeom>
            <a:solidFill>
              <a:srgbClr val="0CAC10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14" name="CaixaDeTexto 13">
              <a:extLst>
                <a:ext uri="{FF2B5EF4-FFF2-40B4-BE49-F238E27FC236}">
                  <a16:creationId xmlns:a16="http://schemas.microsoft.com/office/drawing/2014/main" id="{12F0F782-27A7-4A9B-C0F7-5B1B332669A2}"/>
                </a:ext>
              </a:extLst>
            </p:cNvPr>
            <p:cNvSpPr txBox="1"/>
            <p:nvPr/>
          </p:nvSpPr>
          <p:spPr>
            <a:xfrm>
              <a:off x="9190159" y="1988741"/>
              <a:ext cx="2033128" cy="1638108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Falta injustificada em competição</a:t>
              </a:r>
            </a:p>
            <a:p>
              <a:pPr algn="ctr"/>
              <a:endParaRPr lang="en-US" sz="14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</p:grp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201B9ED4-6B36-B506-F117-1A0895E3A32D}"/>
              </a:ext>
            </a:extLst>
          </p:cNvPr>
          <p:cNvGrpSpPr/>
          <p:nvPr/>
        </p:nvGrpSpPr>
        <p:grpSpPr>
          <a:xfrm>
            <a:off x="1870816" y="1138654"/>
            <a:ext cx="2174166" cy="1982928"/>
            <a:chOff x="8722788" y="1557014"/>
            <a:chExt cx="1997582" cy="1797100"/>
          </a:xfrm>
          <a:effectLst>
            <a:glow>
              <a:schemeClr val="accent1">
                <a:alpha val="40000"/>
              </a:schemeClr>
            </a:glow>
            <a:outerShdw blurRad="101600" dist="50800" dir="5400000" sx="16000" sy="16000" algn="ctr" rotWithShape="0">
              <a:srgbClr val="000000"/>
            </a:outerShdw>
            <a:reflection endPos="0" dist="508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F2AF84AE-A593-56A2-F457-F71301981207}"/>
                </a:ext>
              </a:extLst>
            </p:cNvPr>
            <p:cNvSpPr/>
            <p:nvPr/>
          </p:nvSpPr>
          <p:spPr>
            <a:xfrm>
              <a:off x="8789257" y="1557014"/>
              <a:ext cx="1864644" cy="17971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  <a:effectLst/>
            <a:sp3d>
              <a:bevelT w="139700" h="1397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17" name="CaixaDeTexto 16">
              <a:extLst>
                <a:ext uri="{FF2B5EF4-FFF2-40B4-BE49-F238E27FC236}">
                  <a16:creationId xmlns:a16="http://schemas.microsoft.com/office/drawing/2014/main" id="{8F4E9F05-E66E-D865-9CE4-ACBDBD3719AB}"/>
                </a:ext>
              </a:extLst>
            </p:cNvPr>
            <p:cNvSpPr txBox="1"/>
            <p:nvPr/>
          </p:nvSpPr>
          <p:spPr>
            <a:xfrm>
              <a:off x="8722788" y="2256260"/>
              <a:ext cx="1997582" cy="390507"/>
            </a:xfrm>
            <a:prstGeom prst="rect">
              <a:avLst/>
            </a:prstGeom>
            <a:noFill/>
            <a:ln>
              <a:noFill/>
            </a:ln>
            <a:effectLst/>
            <a:sp3d>
              <a:bevelT w="139700" h="1397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200" b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 Semibold" panose="020B0702040204020203" pitchFamily="34" charset="0"/>
                  <a:cs typeface="Segoe UI Semibold" panose="020B0702040204020203" pitchFamily="34" charset="0"/>
                </a:rPr>
                <a:t>FISIOLÓGICOS</a:t>
              </a:r>
              <a:endParaRPr lang="pt-BR" sz="22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</p:grpSp>
      <p:grpSp>
        <p:nvGrpSpPr>
          <p:cNvPr id="21" name="Agrupar 20">
            <a:extLst>
              <a:ext uri="{FF2B5EF4-FFF2-40B4-BE49-F238E27FC236}">
                <a16:creationId xmlns:a16="http://schemas.microsoft.com/office/drawing/2014/main" id="{62C76993-5975-16A8-29AD-4EABE80C1B01}"/>
              </a:ext>
            </a:extLst>
          </p:cNvPr>
          <p:cNvGrpSpPr/>
          <p:nvPr/>
        </p:nvGrpSpPr>
        <p:grpSpPr>
          <a:xfrm>
            <a:off x="1522736" y="3554890"/>
            <a:ext cx="1057487" cy="975664"/>
            <a:chOff x="16559800" y="947226"/>
            <a:chExt cx="1520858" cy="1142996"/>
          </a:xfrm>
        </p:grpSpPr>
        <p:sp>
          <p:nvSpPr>
            <p:cNvPr id="22" name="Elipse 21">
              <a:extLst>
                <a:ext uri="{FF2B5EF4-FFF2-40B4-BE49-F238E27FC236}">
                  <a16:creationId xmlns:a16="http://schemas.microsoft.com/office/drawing/2014/main" id="{3CC8109C-5B09-E2C2-FC83-912E96A851DC}"/>
                </a:ext>
              </a:extLst>
            </p:cNvPr>
            <p:cNvSpPr/>
            <p:nvPr/>
          </p:nvSpPr>
          <p:spPr>
            <a:xfrm>
              <a:off x="16585734" y="947226"/>
              <a:ext cx="1447327" cy="1142996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23" name="CaixaDeTexto 22">
              <a:extLst>
                <a:ext uri="{FF2B5EF4-FFF2-40B4-BE49-F238E27FC236}">
                  <a16:creationId xmlns:a16="http://schemas.microsoft.com/office/drawing/2014/main" id="{9DB690B4-E18A-C0B5-46EF-73E72245A652}"/>
                </a:ext>
              </a:extLst>
            </p:cNvPr>
            <p:cNvSpPr txBox="1"/>
            <p:nvPr/>
          </p:nvSpPr>
          <p:spPr>
            <a:xfrm>
              <a:off x="16559800" y="1317009"/>
              <a:ext cx="1520858" cy="360563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Denúncias</a:t>
              </a:r>
            </a:p>
          </p:txBody>
        </p:sp>
      </p:grpSp>
      <p:grpSp>
        <p:nvGrpSpPr>
          <p:cNvPr id="27" name="Agrupar 26">
            <a:extLst>
              <a:ext uri="{FF2B5EF4-FFF2-40B4-BE49-F238E27FC236}">
                <a16:creationId xmlns:a16="http://schemas.microsoft.com/office/drawing/2014/main" id="{ED339B50-0132-6095-9E0D-A0B640E4ACAB}"/>
              </a:ext>
            </a:extLst>
          </p:cNvPr>
          <p:cNvGrpSpPr/>
          <p:nvPr/>
        </p:nvGrpSpPr>
        <p:grpSpPr>
          <a:xfrm>
            <a:off x="2551890" y="4439975"/>
            <a:ext cx="2181840" cy="1928139"/>
            <a:chOff x="8722787" y="1557014"/>
            <a:chExt cx="1997581" cy="1797100"/>
          </a:xfrm>
          <a:effectLst>
            <a:glow>
              <a:schemeClr val="accent1">
                <a:alpha val="40000"/>
              </a:schemeClr>
            </a:glow>
            <a:outerShdw blurRad="101600" dist="50800" dir="5400000" sx="16000" sy="16000" algn="ctr" rotWithShape="0">
              <a:srgbClr val="000000"/>
            </a:outerShdw>
            <a:reflection endPos="0" dist="508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28" name="Elipse 27">
              <a:extLst>
                <a:ext uri="{FF2B5EF4-FFF2-40B4-BE49-F238E27FC236}">
                  <a16:creationId xmlns:a16="http://schemas.microsoft.com/office/drawing/2014/main" id="{F300701E-F97E-51D0-1491-FCBF1FCB4932}"/>
                </a:ext>
              </a:extLst>
            </p:cNvPr>
            <p:cNvSpPr/>
            <p:nvPr/>
          </p:nvSpPr>
          <p:spPr>
            <a:xfrm>
              <a:off x="8789256" y="1557014"/>
              <a:ext cx="1864645" cy="17971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  <a:effectLst/>
            <a:sp3d>
              <a:bevelT w="139700" h="1397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29" name="CaixaDeTexto 28">
              <a:extLst>
                <a:ext uri="{FF2B5EF4-FFF2-40B4-BE49-F238E27FC236}">
                  <a16:creationId xmlns:a16="http://schemas.microsoft.com/office/drawing/2014/main" id="{1D4B6FED-83D8-8F4C-C5AB-78DF79F11995}"/>
                </a:ext>
              </a:extLst>
            </p:cNvPr>
            <p:cNvSpPr txBox="1"/>
            <p:nvPr/>
          </p:nvSpPr>
          <p:spPr>
            <a:xfrm>
              <a:off x="8722787" y="2256260"/>
              <a:ext cx="1997581" cy="688463"/>
            </a:xfrm>
            <a:prstGeom prst="rect">
              <a:avLst/>
            </a:prstGeom>
            <a:noFill/>
            <a:ln>
              <a:noFill/>
            </a:ln>
            <a:effectLst/>
            <a:sp3d>
              <a:bevelT w="139700" h="1397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 Semibold" panose="020B0702040204020203" pitchFamily="34" charset="0"/>
                  <a:cs typeface="Segoe UI Semibold" panose="020B0702040204020203" pitchFamily="34" charset="0"/>
                </a:rPr>
                <a:t>AMBIENTAIS</a:t>
              </a:r>
              <a:endParaRPr lang="pt-BR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  <a:p>
              <a:pPr algn="ctr"/>
              <a:endParaRPr lang="en-US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</p:grpSp>
      <p:grpSp>
        <p:nvGrpSpPr>
          <p:cNvPr id="30" name="Agrupar 29">
            <a:extLst>
              <a:ext uri="{FF2B5EF4-FFF2-40B4-BE49-F238E27FC236}">
                <a16:creationId xmlns:a16="http://schemas.microsoft.com/office/drawing/2014/main" id="{4A25740C-FCB2-9E71-9010-73488308008C}"/>
              </a:ext>
            </a:extLst>
          </p:cNvPr>
          <p:cNvGrpSpPr/>
          <p:nvPr/>
        </p:nvGrpSpPr>
        <p:grpSpPr>
          <a:xfrm>
            <a:off x="5974143" y="4951686"/>
            <a:ext cx="1620181" cy="1533517"/>
            <a:chOff x="9114524" y="1731823"/>
            <a:chExt cx="2238737" cy="1943328"/>
          </a:xfrm>
        </p:grpSpPr>
        <p:sp>
          <p:nvSpPr>
            <p:cNvPr id="31" name="Elipse 30">
              <a:extLst>
                <a:ext uri="{FF2B5EF4-FFF2-40B4-BE49-F238E27FC236}">
                  <a16:creationId xmlns:a16="http://schemas.microsoft.com/office/drawing/2014/main" id="{D9DB231C-510F-9235-F6D2-1932AC6A0AD2}"/>
                </a:ext>
              </a:extLst>
            </p:cNvPr>
            <p:cNvSpPr/>
            <p:nvPr/>
          </p:nvSpPr>
          <p:spPr>
            <a:xfrm>
              <a:off x="9114524" y="1731823"/>
              <a:ext cx="2238737" cy="194332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32" name="CaixaDeTexto 31">
              <a:extLst>
                <a:ext uri="{FF2B5EF4-FFF2-40B4-BE49-F238E27FC236}">
                  <a16:creationId xmlns:a16="http://schemas.microsoft.com/office/drawing/2014/main" id="{D96EA750-7595-3027-89EC-E9C63D5EC569}"/>
                </a:ext>
              </a:extLst>
            </p:cNvPr>
            <p:cNvSpPr txBox="1"/>
            <p:nvPr/>
          </p:nvSpPr>
          <p:spPr>
            <a:xfrm>
              <a:off x="9214839" y="2147921"/>
              <a:ext cx="2033128" cy="1209079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Falhas correlacionadas ao </a:t>
              </a:r>
              <a:r>
                <a:rPr lang="pt-BR" sz="1400" i="1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whereabouts</a:t>
              </a:r>
            </a:p>
            <a:p>
              <a:pPr algn="ctr"/>
              <a:endParaRPr lang="en-US" sz="12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</p:grpSp>
      <p:grpSp>
        <p:nvGrpSpPr>
          <p:cNvPr id="33" name="Agrupar 32">
            <a:extLst>
              <a:ext uri="{FF2B5EF4-FFF2-40B4-BE49-F238E27FC236}">
                <a16:creationId xmlns:a16="http://schemas.microsoft.com/office/drawing/2014/main" id="{ACBCA497-DAD3-F1E2-A5DA-7D3471FA9388}"/>
              </a:ext>
            </a:extLst>
          </p:cNvPr>
          <p:cNvGrpSpPr/>
          <p:nvPr/>
        </p:nvGrpSpPr>
        <p:grpSpPr>
          <a:xfrm>
            <a:off x="6766215" y="3619593"/>
            <a:ext cx="1997581" cy="1797100"/>
            <a:chOff x="8722787" y="1557014"/>
            <a:chExt cx="1997581" cy="1797100"/>
          </a:xfrm>
          <a:effectLst>
            <a:glow>
              <a:schemeClr val="accent1">
                <a:alpha val="40000"/>
              </a:schemeClr>
            </a:glow>
            <a:outerShdw blurRad="101600" dist="50800" dir="5400000" sx="16000" sy="16000" algn="ctr" rotWithShape="0">
              <a:srgbClr val="000000"/>
            </a:outerShdw>
            <a:reflection endPos="0" dist="508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34" name="Elipse 33">
              <a:extLst>
                <a:ext uri="{FF2B5EF4-FFF2-40B4-BE49-F238E27FC236}">
                  <a16:creationId xmlns:a16="http://schemas.microsoft.com/office/drawing/2014/main" id="{527C2855-8E7A-3B72-0FBD-A35EE3CD872B}"/>
                </a:ext>
              </a:extLst>
            </p:cNvPr>
            <p:cNvSpPr/>
            <p:nvPr/>
          </p:nvSpPr>
          <p:spPr>
            <a:xfrm>
              <a:off x="8789256" y="1557014"/>
              <a:ext cx="1864645" cy="17971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  <a:effectLst/>
            <a:sp3d>
              <a:bevelT w="139700" h="1397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35" name="CaixaDeTexto 34">
              <a:extLst>
                <a:ext uri="{FF2B5EF4-FFF2-40B4-BE49-F238E27FC236}">
                  <a16:creationId xmlns:a16="http://schemas.microsoft.com/office/drawing/2014/main" id="{AE66AF3D-D6E0-39E1-CEA9-C5129A86169D}"/>
                </a:ext>
              </a:extLst>
            </p:cNvPr>
            <p:cNvSpPr txBox="1"/>
            <p:nvPr/>
          </p:nvSpPr>
          <p:spPr>
            <a:xfrm>
              <a:off x="8722787" y="2256260"/>
              <a:ext cx="1997581" cy="738664"/>
            </a:xfrm>
            <a:prstGeom prst="rect">
              <a:avLst/>
            </a:prstGeom>
            <a:noFill/>
            <a:ln>
              <a:noFill/>
            </a:ln>
            <a:effectLst/>
            <a:sp3d>
              <a:bevelT w="139700" h="1397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b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 Semibold" panose="020B0702040204020203" pitchFamily="34" charset="0"/>
                  <a:cs typeface="Segoe UI Semibold" panose="020B0702040204020203" pitchFamily="34" charset="0"/>
                </a:rPr>
                <a:t>CULTURAIS</a:t>
              </a:r>
              <a:endParaRPr lang="pt-BR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  <a:p>
              <a:pPr algn="ctr"/>
              <a:endParaRPr lang="en-US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</p:grpSp>
      <p:grpSp>
        <p:nvGrpSpPr>
          <p:cNvPr id="36" name="Agrupar 35">
            <a:extLst>
              <a:ext uri="{FF2B5EF4-FFF2-40B4-BE49-F238E27FC236}">
                <a16:creationId xmlns:a16="http://schemas.microsoft.com/office/drawing/2014/main" id="{B05222C3-257F-0845-6742-E9C7AD717ADB}"/>
              </a:ext>
            </a:extLst>
          </p:cNvPr>
          <p:cNvGrpSpPr/>
          <p:nvPr/>
        </p:nvGrpSpPr>
        <p:grpSpPr>
          <a:xfrm>
            <a:off x="6669843" y="494771"/>
            <a:ext cx="1997581" cy="1797100"/>
            <a:chOff x="8722787" y="1557014"/>
            <a:chExt cx="1997581" cy="1797100"/>
          </a:xfrm>
          <a:effectLst>
            <a:glow>
              <a:schemeClr val="accent1">
                <a:alpha val="40000"/>
              </a:schemeClr>
            </a:glow>
            <a:outerShdw blurRad="101600" dist="50800" dir="5400000" sx="16000" sy="16000" algn="ctr" rotWithShape="0">
              <a:srgbClr val="000000"/>
            </a:outerShdw>
            <a:reflection endPos="0" dist="508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37" name="Elipse 36">
              <a:extLst>
                <a:ext uri="{FF2B5EF4-FFF2-40B4-BE49-F238E27FC236}">
                  <a16:creationId xmlns:a16="http://schemas.microsoft.com/office/drawing/2014/main" id="{F9DB14AC-DA57-8D10-E32F-C5DC127B5458}"/>
                </a:ext>
              </a:extLst>
            </p:cNvPr>
            <p:cNvSpPr/>
            <p:nvPr/>
          </p:nvSpPr>
          <p:spPr>
            <a:xfrm>
              <a:off x="8789256" y="1557014"/>
              <a:ext cx="1864645" cy="17971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  <a:effectLst/>
            <a:sp3d>
              <a:bevelT w="139700" h="1397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38" name="CaixaDeTexto 37">
              <a:extLst>
                <a:ext uri="{FF2B5EF4-FFF2-40B4-BE49-F238E27FC236}">
                  <a16:creationId xmlns:a16="http://schemas.microsoft.com/office/drawing/2014/main" id="{257A5165-DF8E-855B-A877-23F07F494654}"/>
                </a:ext>
              </a:extLst>
            </p:cNvPr>
            <p:cNvSpPr txBox="1"/>
            <p:nvPr/>
          </p:nvSpPr>
          <p:spPr>
            <a:xfrm>
              <a:off x="8722787" y="2256260"/>
              <a:ext cx="1997581" cy="707886"/>
            </a:xfrm>
            <a:prstGeom prst="rect">
              <a:avLst/>
            </a:prstGeom>
            <a:noFill/>
            <a:ln>
              <a:noFill/>
            </a:ln>
            <a:effectLst/>
            <a:sp3d>
              <a:bevelT w="139700" h="1397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200" b="1" dirty="0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 Semibold" panose="020B0702040204020203" pitchFamily="34" charset="0"/>
                  <a:cs typeface="Segoe UI Semibold" panose="020B0702040204020203" pitchFamily="34" charset="0"/>
                </a:rPr>
                <a:t>POLÍTICOS</a:t>
              </a:r>
              <a:endParaRPr lang="pt-BR" sz="22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  <a:p>
              <a:pPr algn="ctr"/>
              <a:endParaRPr lang="en-US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</p:grpSp>
      <p:grpSp>
        <p:nvGrpSpPr>
          <p:cNvPr id="39" name="Agrupar 38">
            <a:extLst>
              <a:ext uri="{FF2B5EF4-FFF2-40B4-BE49-F238E27FC236}">
                <a16:creationId xmlns:a16="http://schemas.microsoft.com/office/drawing/2014/main" id="{7DA564BF-9AB5-5727-C8D8-AEBC9AB11891}"/>
              </a:ext>
            </a:extLst>
          </p:cNvPr>
          <p:cNvGrpSpPr/>
          <p:nvPr/>
        </p:nvGrpSpPr>
        <p:grpSpPr>
          <a:xfrm>
            <a:off x="8844401" y="330077"/>
            <a:ext cx="754440" cy="721189"/>
            <a:chOff x="16585734" y="947226"/>
            <a:chExt cx="1447327" cy="1142996"/>
          </a:xfrm>
        </p:grpSpPr>
        <p:sp>
          <p:nvSpPr>
            <p:cNvPr id="40" name="Elipse 39">
              <a:extLst>
                <a:ext uri="{FF2B5EF4-FFF2-40B4-BE49-F238E27FC236}">
                  <a16:creationId xmlns:a16="http://schemas.microsoft.com/office/drawing/2014/main" id="{CC97B888-5CBF-97EE-BE73-260F08FD23BC}"/>
                </a:ext>
              </a:extLst>
            </p:cNvPr>
            <p:cNvSpPr/>
            <p:nvPr/>
          </p:nvSpPr>
          <p:spPr>
            <a:xfrm>
              <a:off x="16585734" y="947226"/>
              <a:ext cx="1447327" cy="1142996"/>
            </a:xfrm>
            <a:prstGeom prst="ellipse">
              <a:avLst/>
            </a:prstGeom>
            <a:solidFill>
              <a:srgbClr val="0CAC10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41" name="CaixaDeTexto 40">
              <a:extLst>
                <a:ext uri="{FF2B5EF4-FFF2-40B4-BE49-F238E27FC236}">
                  <a16:creationId xmlns:a16="http://schemas.microsoft.com/office/drawing/2014/main" id="{3B36776A-FE0B-C7D4-2701-71572C54BF3D}"/>
                </a:ext>
              </a:extLst>
            </p:cNvPr>
            <p:cNvSpPr txBox="1"/>
            <p:nvPr/>
          </p:nvSpPr>
          <p:spPr>
            <a:xfrm>
              <a:off x="16637144" y="1263384"/>
              <a:ext cx="1395917" cy="536567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Idade</a:t>
              </a:r>
            </a:p>
          </p:txBody>
        </p:sp>
      </p:grpSp>
      <p:grpSp>
        <p:nvGrpSpPr>
          <p:cNvPr id="48" name="Agrupar 47">
            <a:extLst>
              <a:ext uri="{FF2B5EF4-FFF2-40B4-BE49-F238E27FC236}">
                <a16:creationId xmlns:a16="http://schemas.microsoft.com/office/drawing/2014/main" id="{7E899A13-0CC0-312E-BC2A-9EA1ED1A61BE}"/>
              </a:ext>
            </a:extLst>
          </p:cNvPr>
          <p:cNvGrpSpPr/>
          <p:nvPr/>
        </p:nvGrpSpPr>
        <p:grpSpPr>
          <a:xfrm>
            <a:off x="8582156" y="3262616"/>
            <a:ext cx="1180116" cy="1180452"/>
            <a:chOff x="9114525" y="1731824"/>
            <a:chExt cx="1630663" cy="1495911"/>
          </a:xfrm>
        </p:grpSpPr>
        <p:sp>
          <p:nvSpPr>
            <p:cNvPr id="49" name="Elipse 48">
              <a:extLst>
                <a:ext uri="{FF2B5EF4-FFF2-40B4-BE49-F238E27FC236}">
                  <a16:creationId xmlns:a16="http://schemas.microsoft.com/office/drawing/2014/main" id="{A9488604-A2FF-9E7E-DDFD-97A7B7FDA03A}"/>
                </a:ext>
              </a:extLst>
            </p:cNvPr>
            <p:cNvSpPr/>
            <p:nvPr/>
          </p:nvSpPr>
          <p:spPr>
            <a:xfrm>
              <a:off x="9114525" y="1731824"/>
              <a:ext cx="1630663" cy="1495911"/>
            </a:xfrm>
            <a:prstGeom prst="ellipse">
              <a:avLst/>
            </a:prstGeom>
            <a:solidFill>
              <a:srgbClr val="0CAC10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50" name="CaixaDeTexto 49">
              <a:extLst>
                <a:ext uri="{FF2B5EF4-FFF2-40B4-BE49-F238E27FC236}">
                  <a16:creationId xmlns:a16="http://schemas.microsoft.com/office/drawing/2014/main" id="{0B09A62B-B3F2-2851-2274-31166BBF70C3}"/>
                </a:ext>
              </a:extLst>
            </p:cNvPr>
            <p:cNvSpPr txBox="1"/>
            <p:nvPr/>
          </p:nvSpPr>
          <p:spPr>
            <a:xfrm>
              <a:off x="9214840" y="2147921"/>
              <a:ext cx="1485558" cy="663043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Momento da carreira</a:t>
              </a:r>
              <a:endParaRPr lang="en-US" sz="12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</p:grpSp>
      <p:grpSp>
        <p:nvGrpSpPr>
          <p:cNvPr id="45" name="Agrupar 44">
            <a:extLst>
              <a:ext uri="{FF2B5EF4-FFF2-40B4-BE49-F238E27FC236}">
                <a16:creationId xmlns:a16="http://schemas.microsoft.com/office/drawing/2014/main" id="{711194BA-95EE-C129-CD1D-53D23332AA6F}"/>
              </a:ext>
            </a:extLst>
          </p:cNvPr>
          <p:cNvGrpSpPr/>
          <p:nvPr/>
        </p:nvGrpSpPr>
        <p:grpSpPr>
          <a:xfrm>
            <a:off x="8108710" y="2238955"/>
            <a:ext cx="1471382" cy="1258488"/>
            <a:chOff x="16149764" y="947226"/>
            <a:chExt cx="2033128" cy="1594801"/>
          </a:xfrm>
        </p:grpSpPr>
        <p:sp>
          <p:nvSpPr>
            <p:cNvPr id="46" name="Elipse 45">
              <a:extLst>
                <a:ext uri="{FF2B5EF4-FFF2-40B4-BE49-F238E27FC236}">
                  <a16:creationId xmlns:a16="http://schemas.microsoft.com/office/drawing/2014/main" id="{AE360F03-2C4C-5DC5-2583-5447CB9D67DC}"/>
                </a:ext>
              </a:extLst>
            </p:cNvPr>
            <p:cNvSpPr/>
            <p:nvPr/>
          </p:nvSpPr>
          <p:spPr>
            <a:xfrm>
              <a:off x="16206280" y="947226"/>
              <a:ext cx="1826781" cy="1594801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47" name="CaixaDeTexto 46">
              <a:extLst>
                <a:ext uri="{FF2B5EF4-FFF2-40B4-BE49-F238E27FC236}">
                  <a16:creationId xmlns:a16="http://schemas.microsoft.com/office/drawing/2014/main" id="{F3EB222E-864D-A08C-4F07-913A1F5F2C28}"/>
                </a:ext>
              </a:extLst>
            </p:cNvPr>
            <p:cNvSpPr txBox="1"/>
            <p:nvPr/>
          </p:nvSpPr>
          <p:spPr>
            <a:xfrm>
              <a:off x="16149764" y="1367559"/>
              <a:ext cx="2033128" cy="741048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Associação proibida</a:t>
              </a:r>
            </a:p>
          </p:txBody>
        </p:sp>
      </p:grpSp>
      <p:grpSp>
        <p:nvGrpSpPr>
          <p:cNvPr id="51" name="Agrupar 50">
            <a:extLst>
              <a:ext uri="{FF2B5EF4-FFF2-40B4-BE49-F238E27FC236}">
                <a16:creationId xmlns:a16="http://schemas.microsoft.com/office/drawing/2014/main" id="{090EAA9A-9EAD-F223-5D66-3F276D5CF1DD}"/>
              </a:ext>
            </a:extLst>
          </p:cNvPr>
          <p:cNvGrpSpPr/>
          <p:nvPr/>
        </p:nvGrpSpPr>
        <p:grpSpPr>
          <a:xfrm>
            <a:off x="9830071" y="2286423"/>
            <a:ext cx="1945492" cy="1835761"/>
            <a:chOff x="9114524" y="1731823"/>
            <a:chExt cx="2070619" cy="1664173"/>
          </a:xfrm>
        </p:grpSpPr>
        <p:sp>
          <p:nvSpPr>
            <p:cNvPr id="52" name="Elipse 51">
              <a:extLst>
                <a:ext uri="{FF2B5EF4-FFF2-40B4-BE49-F238E27FC236}">
                  <a16:creationId xmlns:a16="http://schemas.microsoft.com/office/drawing/2014/main" id="{F727D8CB-855F-8DE6-D559-AF7A67F07502}"/>
                </a:ext>
              </a:extLst>
            </p:cNvPr>
            <p:cNvSpPr/>
            <p:nvPr/>
          </p:nvSpPr>
          <p:spPr>
            <a:xfrm>
              <a:off x="9114524" y="1731823"/>
              <a:ext cx="2055622" cy="166417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53" name="CaixaDeTexto 52">
              <a:extLst>
                <a:ext uri="{FF2B5EF4-FFF2-40B4-BE49-F238E27FC236}">
                  <a16:creationId xmlns:a16="http://schemas.microsoft.com/office/drawing/2014/main" id="{CB44888F-8572-C885-B34A-4CD33594215E}"/>
                </a:ext>
              </a:extLst>
            </p:cNvPr>
            <p:cNvSpPr txBox="1"/>
            <p:nvPr/>
          </p:nvSpPr>
          <p:spPr>
            <a:xfrm>
              <a:off x="9129524" y="2111656"/>
              <a:ext cx="2055619" cy="864927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Histórico de testes prévios, incluindo os parâmetros biológicos anormais</a:t>
              </a:r>
            </a:p>
          </p:txBody>
        </p:sp>
      </p:grpSp>
      <p:grpSp>
        <p:nvGrpSpPr>
          <p:cNvPr id="42" name="Agrupar 41">
            <a:extLst>
              <a:ext uri="{FF2B5EF4-FFF2-40B4-BE49-F238E27FC236}">
                <a16:creationId xmlns:a16="http://schemas.microsoft.com/office/drawing/2014/main" id="{F5B5EB5B-1866-9CB4-72D4-236B6C95A19F}"/>
              </a:ext>
            </a:extLst>
          </p:cNvPr>
          <p:cNvGrpSpPr/>
          <p:nvPr/>
        </p:nvGrpSpPr>
        <p:grpSpPr>
          <a:xfrm>
            <a:off x="9545473" y="987862"/>
            <a:ext cx="1620181" cy="1533517"/>
            <a:chOff x="9114524" y="1731823"/>
            <a:chExt cx="2238737" cy="1943328"/>
          </a:xfrm>
        </p:grpSpPr>
        <p:sp>
          <p:nvSpPr>
            <p:cNvPr id="43" name="Elipse 42">
              <a:extLst>
                <a:ext uri="{FF2B5EF4-FFF2-40B4-BE49-F238E27FC236}">
                  <a16:creationId xmlns:a16="http://schemas.microsoft.com/office/drawing/2014/main" id="{9BB5C266-304C-D001-918F-945EAC693BAA}"/>
                </a:ext>
              </a:extLst>
            </p:cNvPr>
            <p:cNvSpPr/>
            <p:nvPr/>
          </p:nvSpPr>
          <p:spPr>
            <a:xfrm>
              <a:off x="9114524" y="1731823"/>
              <a:ext cx="2238737" cy="1943328"/>
            </a:xfrm>
            <a:prstGeom prst="ellipse">
              <a:avLst/>
            </a:prstGeom>
            <a:solidFill>
              <a:srgbClr val="0CAC10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44" name="CaixaDeTexto 43">
              <a:extLst>
                <a:ext uri="{FF2B5EF4-FFF2-40B4-BE49-F238E27FC236}">
                  <a16:creationId xmlns:a16="http://schemas.microsoft.com/office/drawing/2014/main" id="{04C67A3A-EBD6-001C-63D5-67D9327C40B0}"/>
                </a:ext>
              </a:extLst>
            </p:cNvPr>
            <p:cNvSpPr txBox="1"/>
            <p:nvPr/>
          </p:nvSpPr>
          <p:spPr>
            <a:xfrm>
              <a:off x="9185509" y="2045393"/>
              <a:ext cx="2138422" cy="1209079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Períodos de treinamentos em localizações remotas</a:t>
              </a:r>
            </a:p>
          </p:txBody>
        </p:sp>
      </p:grpSp>
      <p:grpSp>
        <p:nvGrpSpPr>
          <p:cNvPr id="3" name="Agrupar 2">
            <a:extLst>
              <a:ext uri="{FF2B5EF4-FFF2-40B4-BE49-F238E27FC236}">
                <a16:creationId xmlns:a16="http://schemas.microsoft.com/office/drawing/2014/main" id="{159B9CE1-4B17-507B-B7B6-86077D223A93}"/>
              </a:ext>
            </a:extLst>
          </p:cNvPr>
          <p:cNvGrpSpPr/>
          <p:nvPr/>
        </p:nvGrpSpPr>
        <p:grpSpPr>
          <a:xfrm>
            <a:off x="3960339" y="1356719"/>
            <a:ext cx="3698537" cy="3486888"/>
            <a:chOff x="4148596" y="1849676"/>
            <a:chExt cx="3164890" cy="2871847"/>
          </a:xfrm>
        </p:grpSpPr>
        <p:sp>
          <p:nvSpPr>
            <p:cNvPr id="4" name="Elipse 3">
              <a:extLst>
                <a:ext uri="{FF2B5EF4-FFF2-40B4-BE49-F238E27FC236}">
                  <a16:creationId xmlns:a16="http://schemas.microsoft.com/office/drawing/2014/main" id="{2D5F8D20-751B-8E3C-F83A-DF7499CD610A}"/>
                </a:ext>
              </a:extLst>
            </p:cNvPr>
            <p:cNvSpPr/>
            <p:nvPr/>
          </p:nvSpPr>
          <p:spPr>
            <a:xfrm>
              <a:off x="4277023" y="1849676"/>
              <a:ext cx="2954271" cy="287184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4C66CA8B-BBC3-B17E-47F5-6FCC62C4118C}"/>
                </a:ext>
              </a:extLst>
            </p:cNvPr>
            <p:cNvSpPr txBox="1"/>
            <p:nvPr/>
          </p:nvSpPr>
          <p:spPr>
            <a:xfrm>
              <a:off x="4148596" y="2601534"/>
              <a:ext cx="3164890" cy="1444886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5400" dirty="0">
                  <a:solidFill>
                    <a:srgbClr val="F8F8F8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egoe UI Semibold" panose="020B0702040204020203" pitchFamily="34" charset="0"/>
                  <a:cs typeface="Segoe UI Semibold" panose="020B0702040204020203" pitchFamily="34" charset="0"/>
                </a:rPr>
                <a:t>Análise de Risco</a:t>
              </a:r>
            </a:p>
          </p:txBody>
        </p:sp>
      </p:grpSp>
      <p:grpSp>
        <p:nvGrpSpPr>
          <p:cNvPr id="18" name="Agrupar 17">
            <a:extLst>
              <a:ext uri="{FF2B5EF4-FFF2-40B4-BE49-F238E27FC236}">
                <a16:creationId xmlns:a16="http://schemas.microsoft.com/office/drawing/2014/main" id="{452E6D29-E454-F97F-7E49-FB89A827316E}"/>
              </a:ext>
            </a:extLst>
          </p:cNvPr>
          <p:cNvGrpSpPr/>
          <p:nvPr/>
        </p:nvGrpSpPr>
        <p:grpSpPr>
          <a:xfrm>
            <a:off x="3850507" y="487738"/>
            <a:ext cx="1555128" cy="1472835"/>
            <a:chOff x="9114524" y="1731823"/>
            <a:chExt cx="2238737" cy="1943328"/>
          </a:xfrm>
        </p:grpSpPr>
        <p:sp>
          <p:nvSpPr>
            <p:cNvPr id="19" name="Elipse 18">
              <a:extLst>
                <a:ext uri="{FF2B5EF4-FFF2-40B4-BE49-F238E27FC236}">
                  <a16:creationId xmlns:a16="http://schemas.microsoft.com/office/drawing/2014/main" id="{1D8F08E7-A8C1-2EBC-B6B1-D14405C2220E}"/>
                </a:ext>
              </a:extLst>
            </p:cNvPr>
            <p:cNvSpPr/>
            <p:nvPr/>
          </p:nvSpPr>
          <p:spPr>
            <a:xfrm>
              <a:off x="9114524" y="1731823"/>
              <a:ext cx="2238737" cy="1943328"/>
            </a:xfrm>
            <a:prstGeom prst="ellipse">
              <a:avLst/>
            </a:prstGeom>
            <a:solidFill>
              <a:srgbClr val="0CAC10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CaixaDeTexto 19">
              <a:extLst>
                <a:ext uri="{FF2B5EF4-FFF2-40B4-BE49-F238E27FC236}">
                  <a16:creationId xmlns:a16="http://schemas.microsoft.com/office/drawing/2014/main" id="{B5D508B1-AB5D-A261-FD73-1352F1E4964C}"/>
                </a:ext>
              </a:extLst>
            </p:cNvPr>
            <p:cNvSpPr txBox="1"/>
            <p:nvPr/>
          </p:nvSpPr>
          <p:spPr>
            <a:xfrm>
              <a:off x="9246861" y="2158731"/>
              <a:ext cx="2008933" cy="1380722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Histórico da progressão na carreira </a:t>
              </a:r>
            </a:p>
            <a:p>
              <a:pPr algn="ctr"/>
              <a:endParaRPr lang="en-US" sz="14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</p:grpSp>
      <p:grpSp>
        <p:nvGrpSpPr>
          <p:cNvPr id="24" name="Agrupar 23">
            <a:extLst>
              <a:ext uri="{FF2B5EF4-FFF2-40B4-BE49-F238E27FC236}">
                <a16:creationId xmlns:a16="http://schemas.microsoft.com/office/drawing/2014/main" id="{A21BEE5F-705B-8DF1-292C-BB0D5CB90C35}"/>
              </a:ext>
            </a:extLst>
          </p:cNvPr>
          <p:cNvGrpSpPr/>
          <p:nvPr/>
        </p:nvGrpSpPr>
        <p:grpSpPr>
          <a:xfrm>
            <a:off x="3186700" y="3535443"/>
            <a:ext cx="1471382" cy="1258488"/>
            <a:chOff x="16117390" y="947226"/>
            <a:chExt cx="2033128" cy="1594801"/>
          </a:xfrm>
        </p:grpSpPr>
        <p:sp>
          <p:nvSpPr>
            <p:cNvPr id="25" name="Elipse 24">
              <a:extLst>
                <a:ext uri="{FF2B5EF4-FFF2-40B4-BE49-F238E27FC236}">
                  <a16:creationId xmlns:a16="http://schemas.microsoft.com/office/drawing/2014/main" id="{B0F947AC-4410-AC9C-EA6D-69A51B5463C1}"/>
                </a:ext>
              </a:extLst>
            </p:cNvPr>
            <p:cNvSpPr/>
            <p:nvPr/>
          </p:nvSpPr>
          <p:spPr>
            <a:xfrm>
              <a:off x="16206280" y="947226"/>
              <a:ext cx="1826781" cy="1594801"/>
            </a:xfrm>
            <a:prstGeom prst="ellipse">
              <a:avLst/>
            </a:prstGeom>
            <a:solidFill>
              <a:srgbClr val="0CAC10"/>
            </a:solidFill>
            <a:ln w="3175">
              <a:solidFill>
                <a:schemeClr val="tx1">
                  <a:lumMod val="65000"/>
                  <a:lumOff val="3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egoe UI Semibold" panose="020B0702040204020203" pitchFamily="34" charset="0"/>
                <a:cs typeface="Segoe UI Semibold" panose="020B0702040204020203" pitchFamily="34" charset="0"/>
              </a:endParaRPr>
            </a:p>
          </p:txBody>
        </p:sp>
        <p:sp>
          <p:nvSpPr>
            <p:cNvPr id="26" name="CaixaDeTexto 25">
              <a:extLst>
                <a:ext uri="{FF2B5EF4-FFF2-40B4-BE49-F238E27FC236}">
                  <a16:creationId xmlns:a16="http://schemas.microsoft.com/office/drawing/2014/main" id="{FBAF7B13-F307-7444-C123-E756FB8A6409}"/>
                </a:ext>
              </a:extLst>
            </p:cNvPr>
            <p:cNvSpPr txBox="1"/>
            <p:nvPr/>
          </p:nvSpPr>
          <p:spPr>
            <a:xfrm>
              <a:off x="16117390" y="1252490"/>
              <a:ext cx="2033128" cy="1053069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600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Excesso de períodos em lesão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06418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91E7669-B85D-F35D-93EE-97741C3B4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0771" y="438634"/>
            <a:ext cx="5925096" cy="783451"/>
          </a:xfrm>
        </p:spPr>
        <p:txBody>
          <a:bodyPr>
            <a:noAutofit/>
          </a:bodyPr>
          <a:lstStyle/>
          <a:p>
            <a:r>
              <a:rPr lang="pt-BR" sz="3500" b="1" dirty="0">
                <a:solidFill>
                  <a:srgbClr val="5F5F5F"/>
                </a:solidFill>
                <a:latin typeface="+mn-lt"/>
              </a:rPr>
              <a:t>Plano de Distribuição de Testes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A604AD8C-9712-864B-6CE8-2DC77DEC8B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7829164"/>
              </p:ext>
            </p:extLst>
          </p:nvPr>
        </p:nvGraphicFramePr>
        <p:xfrm>
          <a:off x="1172973" y="2025168"/>
          <a:ext cx="8282331" cy="38925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tângulo 4">
            <a:extLst>
              <a:ext uri="{FF2B5EF4-FFF2-40B4-BE49-F238E27FC236}">
                <a16:creationId xmlns:a16="http://schemas.microsoft.com/office/drawing/2014/main" id="{FDBD53D7-4406-36D6-D2BD-BCF3FE447056}"/>
              </a:ext>
            </a:extLst>
          </p:cNvPr>
          <p:cNvSpPr/>
          <p:nvPr/>
        </p:nvSpPr>
        <p:spPr>
          <a:xfrm>
            <a:off x="7575867" y="2785266"/>
            <a:ext cx="3249537" cy="12874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pt-BR" sz="2400" dirty="0">
                <a:solidFill>
                  <a:schemeClr val="accent5">
                    <a:lumMod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Cada teste está </a:t>
            </a:r>
          </a:p>
          <a:p>
            <a:pPr algn="ctr">
              <a:lnSpc>
                <a:spcPct val="150000"/>
              </a:lnSpc>
            </a:pPr>
            <a:r>
              <a:rPr lang="pt-BR" sz="2400" dirty="0">
                <a:solidFill>
                  <a:schemeClr val="accent5">
                    <a:lumMod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correlacionado a um</a:t>
            </a:r>
          </a:p>
          <a:p>
            <a:pPr algn="ctr">
              <a:lnSpc>
                <a:spcPct val="150000"/>
              </a:lnSpc>
            </a:pPr>
            <a:r>
              <a:rPr lang="pt-BR" sz="2400" dirty="0">
                <a:solidFill>
                  <a:schemeClr val="accent5">
                    <a:lumMod val="50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tipo de risco</a:t>
            </a:r>
          </a:p>
          <a:p>
            <a:pPr>
              <a:lnSpc>
                <a:spcPct val="150000"/>
              </a:lnSpc>
            </a:pPr>
            <a:endParaRPr lang="pt-BR" sz="2400" dirty="0">
              <a:solidFill>
                <a:schemeClr val="tx1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336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32" y="0"/>
            <a:ext cx="12180722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1758782-2914-1FB7-DE4C-9E4F797D8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0771" y="438634"/>
            <a:ext cx="6313653" cy="783451"/>
          </a:xfrm>
        </p:spPr>
        <p:txBody>
          <a:bodyPr>
            <a:noAutofit/>
          </a:bodyPr>
          <a:lstStyle/>
          <a:p>
            <a:r>
              <a:rPr lang="pt-BR" sz="3500" b="1" dirty="0">
                <a:solidFill>
                  <a:srgbClr val="5F5F5F"/>
                </a:solidFill>
                <a:latin typeface="+mn-lt"/>
              </a:rPr>
              <a:t>Relação – Tipo de testes X Riscos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291CDB34-52B5-8FB5-AE46-198E11BE7C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9150092"/>
              </p:ext>
            </p:extLst>
          </p:nvPr>
        </p:nvGraphicFramePr>
        <p:xfrm>
          <a:off x="852886" y="1845425"/>
          <a:ext cx="10316093" cy="3167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83896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8331EED-715A-88CF-85F1-8EA716D85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0771" y="438634"/>
            <a:ext cx="5408397" cy="783451"/>
          </a:xfrm>
        </p:spPr>
        <p:txBody>
          <a:bodyPr>
            <a:noAutofit/>
          </a:bodyPr>
          <a:lstStyle/>
          <a:p>
            <a:r>
              <a:rPr lang="pt-BR" sz="3500" b="1" dirty="0">
                <a:solidFill>
                  <a:srgbClr val="5F5F5F"/>
                </a:solidFill>
                <a:latin typeface="+mn-lt"/>
              </a:rPr>
              <a:t>Documentos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264A5DB7-420B-CE8B-664D-34BE31E3BE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13217198"/>
              </p:ext>
            </p:extLst>
          </p:nvPr>
        </p:nvGraphicFramePr>
        <p:xfrm>
          <a:off x="2362984" y="1221417"/>
          <a:ext cx="7466031" cy="51979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Imagem 5" descr="Ícone&#10;&#10;Descrição gerada automaticamente">
            <a:extLst>
              <a:ext uri="{FF2B5EF4-FFF2-40B4-BE49-F238E27FC236}">
                <a16:creationId xmlns:a16="http://schemas.microsoft.com/office/drawing/2014/main" id="{9A4FAD22-D276-AA59-A61A-B70B02DDBA5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958" y="1549824"/>
            <a:ext cx="603505" cy="6035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Imagem 6" descr="Ícone&#10;&#10;Descrição gerada automaticamente">
            <a:extLst>
              <a:ext uri="{FF2B5EF4-FFF2-40B4-BE49-F238E27FC236}">
                <a16:creationId xmlns:a16="http://schemas.microsoft.com/office/drawing/2014/main" id="{6FCC2464-A847-7477-8627-42D445E8379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708" y="1549823"/>
            <a:ext cx="603505" cy="6035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Imagem 7" descr="Ícone&#10;&#10;Descrição gerada automaticamente">
            <a:extLst>
              <a:ext uri="{FF2B5EF4-FFF2-40B4-BE49-F238E27FC236}">
                <a16:creationId xmlns:a16="http://schemas.microsoft.com/office/drawing/2014/main" id="{C2C104E6-C087-6ED1-FF09-22A0610201B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708" y="3134785"/>
            <a:ext cx="603505" cy="6035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Imagem 8" descr="Ícone&#10;&#10;Descrição gerada automaticamente">
            <a:extLst>
              <a:ext uri="{FF2B5EF4-FFF2-40B4-BE49-F238E27FC236}">
                <a16:creationId xmlns:a16="http://schemas.microsoft.com/office/drawing/2014/main" id="{8DE14E6E-5E53-C204-A92C-FB2EBACE8DA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957" y="3820391"/>
            <a:ext cx="603505" cy="6035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Imagem 9" descr="Ícone&#10;&#10;Descrição gerada automaticamente">
            <a:extLst>
              <a:ext uri="{FF2B5EF4-FFF2-40B4-BE49-F238E27FC236}">
                <a16:creationId xmlns:a16="http://schemas.microsoft.com/office/drawing/2014/main" id="{626F1BA5-00AB-FEC7-C93B-6F09063726C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708" y="5033077"/>
            <a:ext cx="603505" cy="6035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Imagem 10" descr="Ícone&#10;&#10;Descrição gerada automaticamente">
            <a:extLst>
              <a:ext uri="{FF2B5EF4-FFF2-40B4-BE49-F238E27FC236}">
                <a16:creationId xmlns:a16="http://schemas.microsoft.com/office/drawing/2014/main" id="{48BC03FE-847E-2D30-0B69-DA2628A3620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956" y="5033077"/>
            <a:ext cx="603505" cy="6035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50584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8" y="0"/>
            <a:ext cx="12180722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88AF538-6422-AB03-CF33-975B7852B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4867" y="206012"/>
            <a:ext cx="2537181" cy="783451"/>
          </a:xfrm>
        </p:spPr>
        <p:txBody>
          <a:bodyPr>
            <a:noAutofit/>
          </a:bodyPr>
          <a:lstStyle/>
          <a:p>
            <a:r>
              <a:rPr lang="pt-BR" sz="3500" b="1" dirty="0">
                <a:solidFill>
                  <a:srgbClr val="5F5F5F"/>
                </a:solidFill>
                <a:latin typeface="+mn-lt"/>
              </a:rPr>
              <a:t>Legislação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EED200EC-5976-9473-E79D-B8EFB448D0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3568705"/>
              </p:ext>
            </p:extLst>
          </p:nvPr>
        </p:nvGraphicFramePr>
        <p:xfrm>
          <a:off x="1042416" y="1627632"/>
          <a:ext cx="6929268" cy="41679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aixa de Texto 94">
            <a:extLst>
              <a:ext uri="{FF2B5EF4-FFF2-40B4-BE49-F238E27FC236}">
                <a16:creationId xmlns:a16="http://schemas.microsoft.com/office/drawing/2014/main" id="{7BE0FEE4-3B86-DF36-EDBC-EDDDDCE8D695}"/>
              </a:ext>
            </a:extLst>
          </p:cNvPr>
          <p:cNvSpPr txBox="1"/>
          <p:nvPr/>
        </p:nvSpPr>
        <p:spPr>
          <a:xfrm>
            <a:off x="7673202" y="2536745"/>
            <a:ext cx="4149990" cy="2693623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69240" marR="270510" indent="-359410" algn="ctr">
              <a:lnSpc>
                <a:spcPct val="115000"/>
              </a:lnSpc>
              <a:spcAft>
                <a:spcPts val="1000"/>
              </a:spcAft>
            </a:pPr>
            <a:r>
              <a:rPr lang="pt-BR" sz="3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Regula </a:t>
            </a:r>
          </a:p>
          <a:p>
            <a:pPr marL="269240" marR="270510" indent="-359410" algn="ctr">
              <a:lnSpc>
                <a:spcPct val="115000"/>
              </a:lnSpc>
              <a:spcAft>
                <a:spcPts val="1000"/>
              </a:spcAft>
            </a:pPr>
            <a:r>
              <a:rPr lang="pt-BR" sz="3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atuação de</a:t>
            </a:r>
          </a:p>
          <a:p>
            <a:pPr marL="269240" marR="270510" indent="-359410" algn="ctr">
              <a:lnSpc>
                <a:spcPct val="115000"/>
              </a:lnSpc>
              <a:spcAft>
                <a:spcPts val="1000"/>
              </a:spcAft>
            </a:pPr>
            <a:r>
              <a:rPr lang="pt-BR" sz="3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maneira </a:t>
            </a:r>
          </a:p>
          <a:p>
            <a:pPr marL="269240" marR="270510" indent="-359410" algn="ctr">
              <a:lnSpc>
                <a:spcPct val="115000"/>
              </a:lnSpc>
              <a:spcAft>
                <a:spcPts val="1000"/>
              </a:spcAft>
            </a:pPr>
            <a:r>
              <a:rPr lang="pt-BR" sz="3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ampla</a:t>
            </a:r>
            <a:r>
              <a:rPr lang="pt-BR" sz="3200" b="1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endParaRPr lang="pt-BR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952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8AD3275-D009-3472-17D7-39D438F74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4867" y="206012"/>
            <a:ext cx="2537181" cy="783451"/>
          </a:xfrm>
        </p:spPr>
        <p:txBody>
          <a:bodyPr>
            <a:noAutofit/>
          </a:bodyPr>
          <a:lstStyle/>
          <a:p>
            <a:r>
              <a:rPr lang="pt-BR" sz="3500" b="1" dirty="0">
                <a:solidFill>
                  <a:srgbClr val="5F5F5F"/>
                </a:solidFill>
                <a:latin typeface="+mn-lt"/>
              </a:rPr>
              <a:t>Legislação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4A318791-A0A8-A0DE-2CBE-5A12AB0EC3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2537157"/>
              </p:ext>
            </p:extLst>
          </p:nvPr>
        </p:nvGraphicFramePr>
        <p:xfrm>
          <a:off x="103197" y="1417320"/>
          <a:ext cx="7587131" cy="4489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aixa de Texto 94">
            <a:extLst>
              <a:ext uri="{FF2B5EF4-FFF2-40B4-BE49-F238E27FC236}">
                <a16:creationId xmlns:a16="http://schemas.microsoft.com/office/drawing/2014/main" id="{A39B1FE5-E30E-9F05-BB4B-D195D90DE978}"/>
              </a:ext>
            </a:extLst>
          </p:cNvPr>
          <p:cNvSpPr txBox="1"/>
          <p:nvPr/>
        </p:nvSpPr>
        <p:spPr>
          <a:xfrm>
            <a:off x="8071762" y="1254551"/>
            <a:ext cx="2796062" cy="351186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69240" marR="270510" indent="-359410" algn="ctr">
              <a:lnSpc>
                <a:spcPct val="115000"/>
              </a:lnSpc>
              <a:spcAft>
                <a:spcPts val="1000"/>
              </a:spcAft>
            </a:pPr>
            <a:r>
              <a:rPr lang="pt-BR" sz="1600" b="1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Planejamento de testes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21806B14-F9F2-2C5F-7548-265E544B81AD}"/>
              </a:ext>
            </a:extLst>
          </p:cNvPr>
          <p:cNvSpPr/>
          <p:nvPr/>
        </p:nvSpPr>
        <p:spPr>
          <a:xfrm>
            <a:off x="8349883" y="1706473"/>
            <a:ext cx="2333332" cy="3511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69240" marR="270510" indent="-359410" algn="ctr">
              <a:lnSpc>
                <a:spcPct val="115000"/>
              </a:lnSpc>
              <a:spcAft>
                <a:spcPts val="1000"/>
              </a:spcAft>
            </a:pPr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Notificação de atleta 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FE409B20-23C1-4F93-03C4-9D1ECF356A4E}"/>
              </a:ext>
            </a:extLst>
          </p:cNvPr>
          <p:cNvSpPr/>
          <p:nvPr/>
        </p:nvSpPr>
        <p:spPr>
          <a:xfrm>
            <a:off x="7930808" y="2604431"/>
            <a:ext cx="3171482" cy="351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240" marR="270510" indent="-359410" algn="ctr">
              <a:lnSpc>
                <a:spcPct val="115000"/>
              </a:lnSpc>
              <a:spcAft>
                <a:spcPts val="1000"/>
              </a:spcAft>
            </a:pPr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Condução da sessão de coleta 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C83E055D-50A4-23FC-731C-759E61C8BD22}"/>
              </a:ext>
            </a:extLst>
          </p:cNvPr>
          <p:cNvSpPr/>
          <p:nvPr/>
        </p:nvSpPr>
        <p:spPr>
          <a:xfrm>
            <a:off x="8071762" y="2155452"/>
            <a:ext cx="2889574" cy="3511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69240" marR="270510" indent="-359410" algn="ctr">
              <a:lnSpc>
                <a:spcPct val="115000"/>
              </a:lnSpc>
              <a:spcAft>
                <a:spcPts val="1000"/>
              </a:spcAft>
            </a:pPr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Documentação pós missão 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7793168A-6627-1801-8A27-4DA6B7EC33EC}"/>
              </a:ext>
            </a:extLst>
          </p:cNvPr>
          <p:cNvSpPr/>
          <p:nvPr/>
        </p:nvSpPr>
        <p:spPr>
          <a:xfrm>
            <a:off x="8224400" y="3053410"/>
            <a:ext cx="2584297" cy="3511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69240" marR="270510" indent="-359410" algn="ctr">
              <a:lnSpc>
                <a:spcPct val="115000"/>
              </a:lnSpc>
              <a:spcAft>
                <a:spcPts val="1000"/>
              </a:spcAft>
            </a:pPr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Transporte de amostras 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20A0961E-ECB3-0CE2-CB9C-0A7D0A970996}"/>
              </a:ext>
            </a:extLst>
          </p:cNvPr>
          <p:cNvSpPr/>
          <p:nvPr/>
        </p:nvSpPr>
        <p:spPr>
          <a:xfrm>
            <a:off x="8488702" y="3433175"/>
            <a:ext cx="2055691" cy="3511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69240" marR="270510" indent="-359410" algn="ctr">
              <a:lnSpc>
                <a:spcPct val="115000"/>
              </a:lnSpc>
              <a:spcAft>
                <a:spcPts val="1000"/>
              </a:spcAft>
            </a:pPr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Testes inteligentes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18C8E180-85C1-1CA7-EEC0-168F723B0738}"/>
              </a:ext>
            </a:extLst>
          </p:cNvPr>
          <p:cNvSpPr/>
          <p:nvPr/>
        </p:nvSpPr>
        <p:spPr>
          <a:xfrm>
            <a:off x="7690328" y="4033689"/>
            <a:ext cx="4233448" cy="917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240" marR="270510" indent="-359410">
              <a:lnSpc>
                <a:spcPct val="115000"/>
              </a:lnSpc>
              <a:spcAft>
                <a:spcPts val="1000"/>
              </a:spcAft>
            </a:pPr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	Assegurar que os controles sejam executados de forma consistentes com programa mundial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D116BD81-1A81-F9C1-8A41-FDD0F1BDD08A}"/>
              </a:ext>
            </a:extLst>
          </p:cNvPr>
          <p:cNvSpPr/>
          <p:nvPr/>
        </p:nvSpPr>
        <p:spPr>
          <a:xfrm>
            <a:off x="7603535" y="5183830"/>
            <a:ext cx="3732515" cy="1200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240" marR="270510" indent="-359410">
              <a:lnSpc>
                <a:spcPct val="115000"/>
              </a:lnSpc>
              <a:spcAft>
                <a:spcPts val="1000"/>
              </a:spcAft>
            </a:pPr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Calibri" panose="020F0502020204030204" pitchFamily="34" charset="0"/>
                <a:cs typeface="Segoe UI Semilight" panose="020B0402040204020203" pitchFamily="34" charset="0"/>
              </a:rPr>
              <a:t>	Percentual de análises específicas para substância com maior risco de uso por cada uma das modalidades</a:t>
            </a:r>
          </a:p>
        </p:txBody>
      </p:sp>
    </p:spTree>
    <p:extLst>
      <p:ext uri="{BB962C8B-B14F-4D97-AF65-F5344CB8AC3E}">
        <p14:creationId xmlns:p14="http://schemas.microsoft.com/office/powerpoint/2010/main" val="347490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304541E-362D-0F8B-1CC1-D965E5A36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5589" y="402336"/>
            <a:ext cx="6185637" cy="783451"/>
          </a:xfrm>
        </p:spPr>
        <p:txBody>
          <a:bodyPr>
            <a:noAutofit/>
          </a:bodyPr>
          <a:lstStyle/>
          <a:p>
            <a:r>
              <a:rPr lang="pt-BR" sz="3500" b="1" dirty="0">
                <a:solidFill>
                  <a:srgbClr val="5F5F5F"/>
                </a:solidFill>
                <a:latin typeface="+mn-lt"/>
              </a:rPr>
              <a:t>Código Mundial Antidopagem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B1CCA1B5-1CF1-E85D-6724-9BC0A4F7C0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88282185"/>
              </p:ext>
            </p:extLst>
          </p:nvPr>
        </p:nvGraphicFramePr>
        <p:xfrm>
          <a:off x="292608" y="2514600"/>
          <a:ext cx="7066607" cy="1972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Imagem 7">
            <a:extLst>
              <a:ext uri="{FF2B5EF4-FFF2-40B4-BE49-F238E27FC236}">
                <a16:creationId xmlns:a16="http://schemas.microsoft.com/office/drawing/2014/main" id="{67FD527E-6E80-FE5D-124D-FEA3839927D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81158" y="1531620"/>
            <a:ext cx="2356223" cy="3794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938672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1823</TotalTime>
  <Words>1422</Words>
  <Application>Microsoft Office PowerPoint</Application>
  <PresentationFormat>Widescreen</PresentationFormat>
  <Paragraphs>221</Paragraphs>
  <Slides>24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33" baseType="lpstr">
      <vt:lpstr>Wingdings</vt:lpstr>
      <vt:lpstr>Lato</vt:lpstr>
      <vt:lpstr>Calibri Light</vt:lpstr>
      <vt:lpstr>Segoe UI Semilight</vt:lpstr>
      <vt:lpstr>Segoe UI Semibold</vt:lpstr>
      <vt:lpstr>Calibri</vt:lpstr>
      <vt:lpstr>Segoe UI Black</vt:lpstr>
      <vt:lpstr>Arial</vt:lpstr>
      <vt:lpstr>Tema do Office</vt:lpstr>
      <vt:lpstr>Apresentação do PowerPoint</vt:lpstr>
      <vt:lpstr>Objetivo</vt:lpstr>
      <vt:lpstr>Apresentação do PowerPoint</vt:lpstr>
      <vt:lpstr>Plano de Distribuição de Testes</vt:lpstr>
      <vt:lpstr>Relação – Tipo de testes X Riscos</vt:lpstr>
      <vt:lpstr>Documentos</vt:lpstr>
      <vt:lpstr>Legislação</vt:lpstr>
      <vt:lpstr>Legislação</vt:lpstr>
      <vt:lpstr>Código Mundial Antidopagem</vt:lpstr>
      <vt:lpstr>Padrões Internacionais </vt:lpstr>
      <vt:lpstr>Padrões Internacionais </vt:lpstr>
      <vt:lpstr>Padrões Internacionais </vt:lpstr>
      <vt:lpstr>Padrões Internacionais </vt:lpstr>
      <vt:lpstr>Padrões Internacionais </vt:lpstr>
      <vt:lpstr>Apresentação do PowerPoint</vt:lpstr>
      <vt:lpstr>Competência das Autoridades</vt:lpstr>
      <vt:lpstr>Planejamento e execução administrativa da missão</vt:lpstr>
      <vt:lpstr>Investigações</vt:lpstr>
      <vt:lpstr>Grupos X Riscos</vt:lpstr>
      <vt:lpstr>Atributos dos Agentes de Controle de Dopagem</vt:lpstr>
      <vt:lpstr>Atributos dos Agentes de Controle de Dopagem</vt:lpstr>
      <vt:lpstr>Escolta</vt:lpstr>
      <vt:lpstr>Conflito de Interesse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Luiza Martins da Costa Vidal</dc:creator>
  <cp:lastModifiedBy>Mayara Cristina Marques de Sousa Alcantara</cp:lastModifiedBy>
  <cp:revision>60</cp:revision>
  <dcterms:created xsi:type="dcterms:W3CDTF">2023-01-25T17:53:38Z</dcterms:created>
  <dcterms:modified xsi:type="dcterms:W3CDTF">2024-07-14T17:44:14Z</dcterms:modified>
</cp:coreProperties>
</file>